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7" r:id="rId11"/>
    <p:sldId id="265" r:id="rId12"/>
    <p:sldId id="273" r:id="rId13"/>
    <p:sldId id="266" r:id="rId14"/>
    <p:sldId id="268" r:id="rId15"/>
    <p:sldId id="269" r:id="rId16"/>
    <p:sldId id="270" r:id="rId17"/>
    <p:sldId id="271" r:id="rId18"/>
    <p:sldId id="272" r:id="rId19"/>
    <p:sldId id="274" r:id="rId20"/>
    <p:sldId id="277" r:id="rId21"/>
    <p:sldId id="278" r:id="rId22"/>
    <p:sldId id="279" r:id="rId23"/>
    <p:sldId id="281" r:id="rId24"/>
    <p:sldId id="275" r:id="rId25"/>
    <p:sldId id="282" r:id="rId26"/>
    <p:sldId id="284" r:id="rId27"/>
    <p:sldId id="283" r:id="rId28"/>
    <p:sldId id="276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6CC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5A3A1-0B65-9051-BDE5-F921269898C8}" v="3121" dt="2021-05-05T19:45:26.209"/>
    <p1510:client id="{A50F80CE-D11B-CD8E-3CB7-F0C4D4B2C4F0}" v="148" dt="2021-05-08T13:37:04.935"/>
    <p1510:client id="{F71D8512-8653-43E8-A982-06727E16963B}" v="2737" dt="2021-05-05T15:08:42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E6CBE-AEB9-4648-B672-6F4E2060AA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575E2D-DEA3-44C5-8988-85C030B9F5DE}">
      <dgm:prSet/>
      <dgm:spPr/>
      <dgm:t>
        <a:bodyPr/>
        <a:lstStyle/>
        <a:p>
          <a:r>
            <a:rPr lang="en-US" dirty="0" err="1"/>
            <a:t>Introdução</a:t>
          </a:r>
          <a:endParaRPr lang="en-US" dirty="0"/>
        </a:p>
      </dgm:t>
    </dgm:pt>
    <dgm:pt modelId="{E2EED421-6037-48B7-A234-DB390CE47E75}" type="parTrans" cxnId="{7B4C1C93-30C7-4E16-9450-06048E895E0D}">
      <dgm:prSet/>
      <dgm:spPr/>
      <dgm:t>
        <a:bodyPr/>
        <a:lstStyle/>
        <a:p>
          <a:endParaRPr lang="en-US"/>
        </a:p>
      </dgm:t>
    </dgm:pt>
    <dgm:pt modelId="{ADD5FEC3-C7CA-4C78-A38B-9C96B354E1C2}" type="sibTrans" cxnId="{7B4C1C93-30C7-4E16-9450-06048E895E0D}">
      <dgm:prSet/>
      <dgm:spPr/>
      <dgm:t>
        <a:bodyPr/>
        <a:lstStyle/>
        <a:p>
          <a:endParaRPr lang="en-US"/>
        </a:p>
      </dgm:t>
    </dgm:pt>
    <dgm:pt modelId="{B0A51D5F-7D96-4C73-BB83-4F7FDBD7EB68}">
      <dgm:prSet/>
      <dgm:spPr/>
      <dgm:t>
        <a:bodyPr/>
        <a:lstStyle/>
        <a:p>
          <a:r>
            <a:rPr lang="en-US" dirty="0" err="1"/>
            <a:t>Apresentação</a:t>
          </a:r>
          <a:r>
            <a:rPr lang="en-US" dirty="0"/>
            <a:t> dos dados</a:t>
          </a:r>
        </a:p>
      </dgm:t>
    </dgm:pt>
    <dgm:pt modelId="{333FE702-9317-4CDA-9E96-87A0527B4020}" type="parTrans" cxnId="{02267BB4-965C-4A25-B7AB-F1D99045DF19}">
      <dgm:prSet/>
      <dgm:spPr/>
      <dgm:t>
        <a:bodyPr/>
        <a:lstStyle/>
        <a:p>
          <a:endParaRPr lang="en-US"/>
        </a:p>
      </dgm:t>
    </dgm:pt>
    <dgm:pt modelId="{C3104BA0-0F41-4F47-9A5A-1C6E7EC44334}" type="sibTrans" cxnId="{02267BB4-965C-4A25-B7AB-F1D99045DF19}">
      <dgm:prSet/>
      <dgm:spPr/>
      <dgm:t>
        <a:bodyPr/>
        <a:lstStyle/>
        <a:p>
          <a:endParaRPr lang="en-US"/>
        </a:p>
      </dgm:t>
    </dgm:pt>
    <dgm:pt modelId="{AC29F8DB-A2C5-423D-B72A-8FE860269CEB}">
      <dgm:prSet/>
      <dgm:spPr/>
      <dgm:t>
        <a:bodyPr/>
        <a:lstStyle/>
        <a:p>
          <a:r>
            <a:rPr lang="en-US" dirty="0" err="1">
              <a:latin typeface="Corbel" panose="020B0503020204020204"/>
            </a:rPr>
            <a:t>Pré-processamento</a:t>
          </a:r>
          <a:r>
            <a:rPr lang="en-US" dirty="0"/>
            <a:t> dos dados</a:t>
          </a:r>
        </a:p>
      </dgm:t>
    </dgm:pt>
    <dgm:pt modelId="{58033BD5-8339-4CB2-ABEA-89FC2322F2D5}" type="parTrans" cxnId="{C34A1B72-2126-4C14-92BD-EF7126AD8AF8}">
      <dgm:prSet/>
      <dgm:spPr/>
      <dgm:t>
        <a:bodyPr/>
        <a:lstStyle/>
        <a:p>
          <a:endParaRPr lang="en-US"/>
        </a:p>
      </dgm:t>
    </dgm:pt>
    <dgm:pt modelId="{238AE2F1-CBAF-4790-BFA8-BE4761D49D1B}" type="sibTrans" cxnId="{C34A1B72-2126-4C14-92BD-EF7126AD8AF8}">
      <dgm:prSet/>
      <dgm:spPr/>
      <dgm:t>
        <a:bodyPr/>
        <a:lstStyle/>
        <a:p>
          <a:endParaRPr lang="en-US"/>
        </a:p>
      </dgm:t>
    </dgm:pt>
    <dgm:pt modelId="{6797C4A7-E90D-41D2-A83D-16CA758B1DB9}">
      <dgm:prSet/>
      <dgm:spPr/>
      <dgm:t>
        <a:bodyPr/>
        <a:lstStyle/>
        <a:p>
          <a:r>
            <a:rPr lang="en-US" dirty="0" err="1"/>
            <a:t>Arquitetura</a:t>
          </a:r>
          <a:r>
            <a:rPr lang="en-US" dirty="0"/>
            <a:t> do </a:t>
          </a:r>
          <a:r>
            <a:rPr lang="en-US" dirty="0" err="1"/>
            <a:t>modelo</a:t>
          </a:r>
          <a:endParaRPr lang="en-US" dirty="0"/>
        </a:p>
      </dgm:t>
    </dgm:pt>
    <dgm:pt modelId="{C6E6406E-4347-4D28-8B5D-75CDFB7DA55B}" type="parTrans" cxnId="{694D3F96-5C92-4AE0-9B33-5AABC147928A}">
      <dgm:prSet/>
      <dgm:spPr/>
      <dgm:t>
        <a:bodyPr/>
        <a:lstStyle/>
        <a:p>
          <a:endParaRPr lang="en-US"/>
        </a:p>
      </dgm:t>
    </dgm:pt>
    <dgm:pt modelId="{A94FE4DD-E1D4-4DF2-A217-9069DE0DB05F}" type="sibTrans" cxnId="{694D3F96-5C92-4AE0-9B33-5AABC147928A}">
      <dgm:prSet/>
      <dgm:spPr/>
      <dgm:t>
        <a:bodyPr/>
        <a:lstStyle/>
        <a:p>
          <a:endParaRPr lang="en-US"/>
        </a:p>
      </dgm:t>
    </dgm:pt>
    <dgm:pt modelId="{40E4EB9C-B5E7-4182-9BE2-00A91DD70496}">
      <dgm:prSet/>
      <dgm:spPr/>
      <dgm:t>
        <a:bodyPr/>
        <a:lstStyle/>
        <a:p>
          <a:r>
            <a:rPr lang="en-US" dirty="0"/>
            <a:t>Análise de </a:t>
          </a:r>
          <a:r>
            <a:rPr lang="en-US" dirty="0" err="1"/>
            <a:t>resultados</a:t>
          </a:r>
          <a:endParaRPr lang="en-US" dirty="0"/>
        </a:p>
      </dgm:t>
    </dgm:pt>
    <dgm:pt modelId="{EF879231-82D7-4D2C-9242-E51F8C44F342}" type="parTrans" cxnId="{4C3730FB-CA4A-4918-8FA1-ADE913837E55}">
      <dgm:prSet/>
      <dgm:spPr/>
      <dgm:t>
        <a:bodyPr/>
        <a:lstStyle/>
        <a:p>
          <a:endParaRPr lang="en-US"/>
        </a:p>
      </dgm:t>
    </dgm:pt>
    <dgm:pt modelId="{E86DDCF1-64E0-4E73-A0F2-BD43A3DAE711}" type="sibTrans" cxnId="{4C3730FB-CA4A-4918-8FA1-ADE913837E55}">
      <dgm:prSet/>
      <dgm:spPr/>
      <dgm:t>
        <a:bodyPr/>
        <a:lstStyle/>
        <a:p>
          <a:endParaRPr lang="en-US"/>
        </a:p>
      </dgm:t>
    </dgm:pt>
    <dgm:pt modelId="{76613BDA-7E12-4A3C-A477-1CEBB8DD139C}">
      <dgm:prSet/>
      <dgm:spPr/>
      <dgm:t>
        <a:bodyPr/>
        <a:lstStyle/>
        <a:p>
          <a:r>
            <a:rPr lang="en-US" dirty="0" err="1"/>
            <a:t>Conclusão</a:t>
          </a:r>
          <a:endParaRPr lang="en-US" dirty="0"/>
        </a:p>
      </dgm:t>
    </dgm:pt>
    <dgm:pt modelId="{7C00857D-E209-4CAE-A9DA-B4E5A317C7F5}" type="parTrans" cxnId="{55E82AE9-A741-4966-9455-736841E92C3E}">
      <dgm:prSet/>
      <dgm:spPr/>
      <dgm:t>
        <a:bodyPr/>
        <a:lstStyle/>
        <a:p>
          <a:endParaRPr lang="en-US"/>
        </a:p>
      </dgm:t>
    </dgm:pt>
    <dgm:pt modelId="{8FA7AC51-1B53-4803-AD6E-313CF4AFD305}" type="sibTrans" cxnId="{55E82AE9-A741-4966-9455-736841E92C3E}">
      <dgm:prSet/>
      <dgm:spPr/>
      <dgm:t>
        <a:bodyPr/>
        <a:lstStyle/>
        <a:p>
          <a:endParaRPr lang="en-US"/>
        </a:p>
      </dgm:t>
    </dgm:pt>
    <dgm:pt modelId="{4E0133A2-2679-4F22-AA77-F676925C97F5}">
      <dgm:prSet phldr="0"/>
      <dgm:spPr/>
      <dgm:t>
        <a:bodyPr/>
        <a:lstStyle/>
        <a:p>
          <a:r>
            <a:rPr lang="en-US" dirty="0" err="1">
              <a:latin typeface="Corbel" panose="020B0503020204020204"/>
            </a:rPr>
            <a:t>Estudo</a:t>
          </a:r>
          <a:r>
            <a:rPr lang="en-US" dirty="0">
              <a:latin typeface="Corbel" panose="020B0503020204020204"/>
            </a:rPr>
            <a:t> de </a:t>
          </a:r>
          <a:r>
            <a:rPr lang="en-US" dirty="0" err="1">
              <a:latin typeface="Corbel" panose="020B0503020204020204"/>
            </a:rPr>
            <a:t>caso</a:t>
          </a:r>
          <a:endParaRPr lang="en-US" dirty="0"/>
        </a:p>
      </dgm:t>
    </dgm:pt>
    <dgm:pt modelId="{03046837-A95B-47E1-9B8F-55CEA6FF8564}" type="parTrans" cxnId="{99F968FE-7F96-4519-B676-1E83D2679661}">
      <dgm:prSet/>
      <dgm:spPr/>
      <dgm:t>
        <a:bodyPr/>
        <a:lstStyle/>
        <a:p>
          <a:endParaRPr lang="en-US"/>
        </a:p>
      </dgm:t>
    </dgm:pt>
    <dgm:pt modelId="{AD5B620D-3E1B-4F8A-A89C-1319E3C64956}" type="sibTrans" cxnId="{99F968FE-7F96-4519-B676-1E83D2679661}">
      <dgm:prSet/>
      <dgm:spPr/>
      <dgm:t>
        <a:bodyPr/>
        <a:lstStyle/>
        <a:p>
          <a:endParaRPr lang="en-US"/>
        </a:p>
      </dgm:t>
    </dgm:pt>
    <dgm:pt modelId="{A3714839-8A73-48B4-94A9-729F5D68F762}" type="pres">
      <dgm:prSet presAssocID="{F9BE6CBE-AEB9-4648-B672-6F4E2060AAC4}" presName="root" presStyleCnt="0">
        <dgm:presLayoutVars>
          <dgm:dir/>
          <dgm:resizeHandles val="exact"/>
        </dgm:presLayoutVars>
      </dgm:prSet>
      <dgm:spPr/>
    </dgm:pt>
    <dgm:pt modelId="{743C19E7-EA59-4E76-81C0-4FA4447E5C9E}" type="pres">
      <dgm:prSet presAssocID="{01575E2D-DEA3-44C5-8988-85C030B9F5DE}" presName="compNode" presStyleCnt="0"/>
      <dgm:spPr/>
    </dgm:pt>
    <dgm:pt modelId="{7AC323F1-0F93-47CC-9C04-5307323D4493}" type="pres">
      <dgm:prSet presAssocID="{01575E2D-DEA3-44C5-8988-85C030B9F5DE}" presName="bgRect" presStyleLbl="bgShp" presStyleIdx="0" presStyleCnt="7"/>
      <dgm:spPr/>
    </dgm:pt>
    <dgm:pt modelId="{E6BA802A-FE9A-41A7-8D39-0DD035F8D90E}" type="pres">
      <dgm:prSet presAssocID="{01575E2D-DEA3-44C5-8988-85C030B9F5D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F07D7CC-D700-467A-BBE0-BACF41A6C944}" type="pres">
      <dgm:prSet presAssocID="{01575E2D-DEA3-44C5-8988-85C030B9F5DE}" presName="spaceRect" presStyleCnt="0"/>
      <dgm:spPr/>
    </dgm:pt>
    <dgm:pt modelId="{D1C3E496-2139-44F7-89BE-F373D86F89CB}" type="pres">
      <dgm:prSet presAssocID="{01575E2D-DEA3-44C5-8988-85C030B9F5DE}" presName="parTx" presStyleLbl="revTx" presStyleIdx="0" presStyleCnt="7">
        <dgm:presLayoutVars>
          <dgm:chMax val="0"/>
          <dgm:chPref val="0"/>
        </dgm:presLayoutVars>
      </dgm:prSet>
      <dgm:spPr/>
    </dgm:pt>
    <dgm:pt modelId="{C3AA2376-D114-4E1F-91E1-C0C3D07A4C37}" type="pres">
      <dgm:prSet presAssocID="{ADD5FEC3-C7CA-4C78-A38B-9C96B354E1C2}" presName="sibTrans" presStyleCnt="0"/>
      <dgm:spPr/>
    </dgm:pt>
    <dgm:pt modelId="{08A90DA3-03F2-4C4D-90CD-75E444C7849A}" type="pres">
      <dgm:prSet presAssocID="{4E0133A2-2679-4F22-AA77-F676925C97F5}" presName="compNode" presStyleCnt="0"/>
      <dgm:spPr/>
    </dgm:pt>
    <dgm:pt modelId="{7879F3D5-61FB-43B6-B5BA-FFDEC96582CF}" type="pres">
      <dgm:prSet presAssocID="{4E0133A2-2679-4F22-AA77-F676925C97F5}" presName="bgRect" presStyleLbl="bgShp" presStyleIdx="1" presStyleCnt="7"/>
      <dgm:spPr/>
    </dgm:pt>
    <dgm:pt modelId="{3092E577-1B92-4BEC-9A92-5F6B1D202316}" type="pres">
      <dgm:prSet presAssocID="{4E0133A2-2679-4F22-AA77-F676925C97F5}" presName="iconRect" presStyleLbl="node1" presStyleIdx="1" presStyleCnt="7"/>
      <dgm:spPr>
        <a:ln>
          <a:noFill/>
        </a:ln>
      </dgm:spPr>
    </dgm:pt>
    <dgm:pt modelId="{26C4549B-7C1E-468D-9F28-B66C2A3B3A16}" type="pres">
      <dgm:prSet presAssocID="{4E0133A2-2679-4F22-AA77-F676925C97F5}" presName="spaceRect" presStyleCnt="0"/>
      <dgm:spPr/>
    </dgm:pt>
    <dgm:pt modelId="{34697297-9719-4132-BA7E-C41B079EA7DC}" type="pres">
      <dgm:prSet presAssocID="{4E0133A2-2679-4F22-AA77-F676925C97F5}" presName="parTx" presStyleLbl="revTx" presStyleIdx="1" presStyleCnt="7">
        <dgm:presLayoutVars>
          <dgm:chMax val="0"/>
          <dgm:chPref val="0"/>
        </dgm:presLayoutVars>
      </dgm:prSet>
      <dgm:spPr/>
    </dgm:pt>
    <dgm:pt modelId="{E4B038D7-A916-4823-8738-8D744A0D919F}" type="pres">
      <dgm:prSet presAssocID="{AD5B620D-3E1B-4F8A-A89C-1319E3C64956}" presName="sibTrans" presStyleCnt="0"/>
      <dgm:spPr/>
    </dgm:pt>
    <dgm:pt modelId="{CA79AFA9-BAA0-4668-B284-53C8F7E3381B}" type="pres">
      <dgm:prSet presAssocID="{B0A51D5F-7D96-4C73-BB83-4F7FDBD7EB68}" presName="compNode" presStyleCnt="0"/>
      <dgm:spPr/>
    </dgm:pt>
    <dgm:pt modelId="{8A4E524D-D54F-43A8-8DF5-9259F060300D}" type="pres">
      <dgm:prSet presAssocID="{B0A51D5F-7D96-4C73-BB83-4F7FDBD7EB68}" presName="bgRect" presStyleLbl="bgShp" presStyleIdx="2" presStyleCnt="7"/>
      <dgm:spPr/>
    </dgm:pt>
    <dgm:pt modelId="{8A918E8A-F437-4121-A090-3E11362A2893}" type="pres">
      <dgm:prSet presAssocID="{B0A51D5F-7D96-4C73-BB83-4F7FDBD7EB68}" presName="icon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57749C5-052B-4974-81C5-03B6975B1A4D}" type="pres">
      <dgm:prSet presAssocID="{B0A51D5F-7D96-4C73-BB83-4F7FDBD7EB68}" presName="spaceRect" presStyleCnt="0"/>
      <dgm:spPr/>
    </dgm:pt>
    <dgm:pt modelId="{0FFAD648-D4EF-4C72-BF03-BA7D60FB6441}" type="pres">
      <dgm:prSet presAssocID="{B0A51D5F-7D96-4C73-BB83-4F7FDBD7EB68}" presName="parTx" presStyleLbl="revTx" presStyleIdx="2" presStyleCnt="7">
        <dgm:presLayoutVars>
          <dgm:chMax val="0"/>
          <dgm:chPref val="0"/>
        </dgm:presLayoutVars>
      </dgm:prSet>
      <dgm:spPr/>
    </dgm:pt>
    <dgm:pt modelId="{45FEA715-BEE0-414D-9A72-932F914866B5}" type="pres">
      <dgm:prSet presAssocID="{C3104BA0-0F41-4F47-9A5A-1C6E7EC44334}" presName="sibTrans" presStyleCnt="0"/>
      <dgm:spPr/>
    </dgm:pt>
    <dgm:pt modelId="{DBEE03EC-7944-4801-B764-D245F33CD91C}" type="pres">
      <dgm:prSet presAssocID="{AC29F8DB-A2C5-423D-B72A-8FE860269CEB}" presName="compNode" presStyleCnt="0"/>
      <dgm:spPr/>
    </dgm:pt>
    <dgm:pt modelId="{5D48FDF2-ED4E-4792-BA00-3F7FEC2B7816}" type="pres">
      <dgm:prSet presAssocID="{AC29F8DB-A2C5-423D-B72A-8FE860269CEB}" presName="bgRect" presStyleLbl="bgShp" presStyleIdx="3" presStyleCnt="7"/>
      <dgm:spPr/>
    </dgm:pt>
    <dgm:pt modelId="{6C7C5E8F-415D-4D63-9907-CBE2FD8A4FCF}" type="pres">
      <dgm:prSet presAssocID="{AC29F8DB-A2C5-423D-B72A-8FE860269CEB}" presName="iconRect" presStyleLbl="node1" presStyleIdx="3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978C091-6DD5-4189-A6D1-1E9C5611FC26}" type="pres">
      <dgm:prSet presAssocID="{AC29F8DB-A2C5-423D-B72A-8FE860269CEB}" presName="spaceRect" presStyleCnt="0"/>
      <dgm:spPr/>
    </dgm:pt>
    <dgm:pt modelId="{D1A6F5BA-BBC4-4E4B-BDD3-B5EFE431CCBD}" type="pres">
      <dgm:prSet presAssocID="{AC29F8DB-A2C5-423D-B72A-8FE860269CEB}" presName="parTx" presStyleLbl="revTx" presStyleIdx="3" presStyleCnt="7">
        <dgm:presLayoutVars>
          <dgm:chMax val="0"/>
          <dgm:chPref val="0"/>
        </dgm:presLayoutVars>
      </dgm:prSet>
      <dgm:spPr/>
    </dgm:pt>
    <dgm:pt modelId="{B8A57C66-FB46-45FB-A844-DB03F3E728E4}" type="pres">
      <dgm:prSet presAssocID="{238AE2F1-CBAF-4790-BFA8-BE4761D49D1B}" presName="sibTrans" presStyleCnt="0"/>
      <dgm:spPr/>
    </dgm:pt>
    <dgm:pt modelId="{44D7F4BE-647A-49C5-8923-F673B1B8E619}" type="pres">
      <dgm:prSet presAssocID="{6797C4A7-E90D-41D2-A83D-16CA758B1DB9}" presName="compNode" presStyleCnt="0"/>
      <dgm:spPr/>
    </dgm:pt>
    <dgm:pt modelId="{0361A563-0257-4AA1-A7BD-DD6158148286}" type="pres">
      <dgm:prSet presAssocID="{6797C4A7-E90D-41D2-A83D-16CA758B1DB9}" presName="bgRect" presStyleLbl="bgShp" presStyleIdx="4" presStyleCnt="7"/>
      <dgm:spPr/>
    </dgm:pt>
    <dgm:pt modelId="{8D4E8D2A-CCCD-410B-9555-872007B4E7F7}" type="pres">
      <dgm:prSet presAssocID="{6797C4A7-E90D-41D2-A83D-16CA758B1DB9}" presName="iconRect" presStyleLbl="node1" presStyleIdx="4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E6BE5F6-514D-4336-ABEE-23ED0E65E89E}" type="pres">
      <dgm:prSet presAssocID="{6797C4A7-E90D-41D2-A83D-16CA758B1DB9}" presName="spaceRect" presStyleCnt="0"/>
      <dgm:spPr/>
    </dgm:pt>
    <dgm:pt modelId="{F0D65332-803B-4A0E-B7CF-7AA387257B4F}" type="pres">
      <dgm:prSet presAssocID="{6797C4A7-E90D-41D2-A83D-16CA758B1DB9}" presName="parTx" presStyleLbl="revTx" presStyleIdx="4" presStyleCnt="7">
        <dgm:presLayoutVars>
          <dgm:chMax val="0"/>
          <dgm:chPref val="0"/>
        </dgm:presLayoutVars>
      </dgm:prSet>
      <dgm:spPr/>
    </dgm:pt>
    <dgm:pt modelId="{91099B22-F631-4DC3-8B77-E8A649D55C44}" type="pres">
      <dgm:prSet presAssocID="{A94FE4DD-E1D4-4DF2-A217-9069DE0DB05F}" presName="sibTrans" presStyleCnt="0"/>
      <dgm:spPr/>
    </dgm:pt>
    <dgm:pt modelId="{B88B1A40-236D-47C1-ABBF-B9CB8C269AC2}" type="pres">
      <dgm:prSet presAssocID="{40E4EB9C-B5E7-4182-9BE2-00A91DD70496}" presName="compNode" presStyleCnt="0"/>
      <dgm:spPr/>
    </dgm:pt>
    <dgm:pt modelId="{49E27F15-D8F5-4876-B8DD-1181887EE976}" type="pres">
      <dgm:prSet presAssocID="{40E4EB9C-B5E7-4182-9BE2-00A91DD70496}" presName="bgRect" presStyleLbl="bgShp" presStyleIdx="5" presStyleCnt="7"/>
      <dgm:spPr/>
    </dgm:pt>
    <dgm:pt modelId="{21FE6F57-2F2A-470F-8AEF-F97BBED6A8BF}" type="pres">
      <dgm:prSet presAssocID="{40E4EB9C-B5E7-4182-9BE2-00A91DD70496}" presName="iconRect" presStyleLbl="node1" presStyleIdx="5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CA52E29-D511-412F-B3A0-BD9937B48BF7}" type="pres">
      <dgm:prSet presAssocID="{40E4EB9C-B5E7-4182-9BE2-00A91DD70496}" presName="spaceRect" presStyleCnt="0"/>
      <dgm:spPr/>
    </dgm:pt>
    <dgm:pt modelId="{665CE15F-2A0E-4790-83F3-9E2B0BB60BC4}" type="pres">
      <dgm:prSet presAssocID="{40E4EB9C-B5E7-4182-9BE2-00A91DD70496}" presName="parTx" presStyleLbl="revTx" presStyleIdx="5" presStyleCnt="7">
        <dgm:presLayoutVars>
          <dgm:chMax val="0"/>
          <dgm:chPref val="0"/>
        </dgm:presLayoutVars>
      </dgm:prSet>
      <dgm:spPr/>
    </dgm:pt>
    <dgm:pt modelId="{64FB9A6E-1B73-4EDB-A68F-1BB9BAABA8D6}" type="pres">
      <dgm:prSet presAssocID="{E86DDCF1-64E0-4E73-A0F2-BD43A3DAE711}" presName="sibTrans" presStyleCnt="0"/>
      <dgm:spPr/>
    </dgm:pt>
    <dgm:pt modelId="{685F269F-3758-47E3-8612-F887C06A1270}" type="pres">
      <dgm:prSet presAssocID="{76613BDA-7E12-4A3C-A477-1CEBB8DD139C}" presName="compNode" presStyleCnt="0"/>
      <dgm:spPr/>
    </dgm:pt>
    <dgm:pt modelId="{8C83535B-84FA-4551-82DF-A4144810E511}" type="pres">
      <dgm:prSet presAssocID="{76613BDA-7E12-4A3C-A477-1CEBB8DD139C}" presName="bgRect" presStyleLbl="bgShp" presStyleIdx="6" presStyleCnt="7"/>
      <dgm:spPr/>
    </dgm:pt>
    <dgm:pt modelId="{723E6D9C-6D25-4FFF-9F00-D632F2991226}" type="pres">
      <dgm:prSet presAssocID="{76613BDA-7E12-4A3C-A477-1CEBB8DD139C}" presName="iconRect" presStyleLbl="node1" presStyleIdx="6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53F9E8D-EF9E-4455-98EF-4C8357D55648}" type="pres">
      <dgm:prSet presAssocID="{76613BDA-7E12-4A3C-A477-1CEBB8DD139C}" presName="spaceRect" presStyleCnt="0"/>
      <dgm:spPr/>
    </dgm:pt>
    <dgm:pt modelId="{2E4AD4B8-5A64-4ED4-8F68-A08BDC7E1560}" type="pres">
      <dgm:prSet presAssocID="{76613BDA-7E12-4A3C-A477-1CEBB8DD139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F6A8912-737A-49DB-8356-23D68AFA15C0}" type="presOf" srcId="{F9BE6CBE-AEB9-4648-B672-6F4E2060AAC4}" destId="{A3714839-8A73-48B4-94A9-729F5D68F762}" srcOrd="0" destOrd="0" presId="urn:microsoft.com/office/officeart/2018/2/layout/IconVerticalSolidList"/>
    <dgm:cxn modelId="{A81ADA41-42CC-4AD0-9B83-64662E886828}" type="presOf" srcId="{76613BDA-7E12-4A3C-A477-1CEBB8DD139C}" destId="{2E4AD4B8-5A64-4ED4-8F68-A08BDC7E1560}" srcOrd="0" destOrd="0" presId="urn:microsoft.com/office/officeart/2018/2/layout/IconVerticalSolidList"/>
    <dgm:cxn modelId="{C34A1B72-2126-4C14-92BD-EF7126AD8AF8}" srcId="{F9BE6CBE-AEB9-4648-B672-6F4E2060AAC4}" destId="{AC29F8DB-A2C5-423D-B72A-8FE860269CEB}" srcOrd="3" destOrd="0" parTransId="{58033BD5-8339-4CB2-ABEA-89FC2322F2D5}" sibTransId="{238AE2F1-CBAF-4790-BFA8-BE4761D49D1B}"/>
    <dgm:cxn modelId="{222A1A5A-02D9-41FC-BEDD-46466FBB8F4D}" type="presOf" srcId="{01575E2D-DEA3-44C5-8988-85C030B9F5DE}" destId="{D1C3E496-2139-44F7-89BE-F373D86F89CB}" srcOrd="0" destOrd="0" presId="urn:microsoft.com/office/officeart/2018/2/layout/IconVerticalSolidList"/>
    <dgm:cxn modelId="{7B4C1C93-30C7-4E16-9450-06048E895E0D}" srcId="{F9BE6CBE-AEB9-4648-B672-6F4E2060AAC4}" destId="{01575E2D-DEA3-44C5-8988-85C030B9F5DE}" srcOrd="0" destOrd="0" parTransId="{E2EED421-6037-48B7-A234-DB390CE47E75}" sibTransId="{ADD5FEC3-C7CA-4C78-A38B-9C96B354E1C2}"/>
    <dgm:cxn modelId="{694D3F96-5C92-4AE0-9B33-5AABC147928A}" srcId="{F9BE6CBE-AEB9-4648-B672-6F4E2060AAC4}" destId="{6797C4A7-E90D-41D2-A83D-16CA758B1DB9}" srcOrd="4" destOrd="0" parTransId="{C6E6406E-4347-4D28-8B5D-75CDFB7DA55B}" sibTransId="{A94FE4DD-E1D4-4DF2-A217-9069DE0DB05F}"/>
    <dgm:cxn modelId="{B5412FAD-361C-40ED-949C-368D8605DAB6}" type="presOf" srcId="{4E0133A2-2679-4F22-AA77-F676925C97F5}" destId="{34697297-9719-4132-BA7E-C41B079EA7DC}" srcOrd="0" destOrd="0" presId="urn:microsoft.com/office/officeart/2018/2/layout/IconVerticalSolidList"/>
    <dgm:cxn modelId="{9BEAC6B2-5866-4F43-8E09-27FE142E10C8}" type="presOf" srcId="{40E4EB9C-B5E7-4182-9BE2-00A91DD70496}" destId="{665CE15F-2A0E-4790-83F3-9E2B0BB60BC4}" srcOrd="0" destOrd="0" presId="urn:microsoft.com/office/officeart/2018/2/layout/IconVerticalSolidList"/>
    <dgm:cxn modelId="{02267BB4-965C-4A25-B7AB-F1D99045DF19}" srcId="{F9BE6CBE-AEB9-4648-B672-6F4E2060AAC4}" destId="{B0A51D5F-7D96-4C73-BB83-4F7FDBD7EB68}" srcOrd="2" destOrd="0" parTransId="{333FE702-9317-4CDA-9E96-87A0527B4020}" sibTransId="{C3104BA0-0F41-4F47-9A5A-1C6E7EC44334}"/>
    <dgm:cxn modelId="{C93C1EB7-F54A-4F3D-BCF5-6966A85C13C4}" type="presOf" srcId="{B0A51D5F-7D96-4C73-BB83-4F7FDBD7EB68}" destId="{0FFAD648-D4EF-4C72-BF03-BA7D60FB6441}" srcOrd="0" destOrd="0" presId="urn:microsoft.com/office/officeart/2018/2/layout/IconVerticalSolidList"/>
    <dgm:cxn modelId="{908570DC-F7EB-468D-B36D-9914CB377EA6}" type="presOf" srcId="{6797C4A7-E90D-41D2-A83D-16CA758B1DB9}" destId="{F0D65332-803B-4A0E-B7CF-7AA387257B4F}" srcOrd="0" destOrd="0" presId="urn:microsoft.com/office/officeart/2018/2/layout/IconVerticalSolidList"/>
    <dgm:cxn modelId="{F1AB64E0-2184-4799-ADB6-25B3F7B955C9}" type="presOf" srcId="{AC29F8DB-A2C5-423D-B72A-8FE860269CEB}" destId="{D1A6F5BA-BBC4-4E4B-BDD3-B5EFE431CCBD}" srcOrd="0" destOrd="0" presId="urn:microsoft.com/office/officeart/2018/2/layout/IconVerticalSolidList"/>
    <dgm:cxn modelId="{55E82AE9-A741-4966-9455-736841E92C3E}" srcId="{F9BE6CBE-AEB9-4648-B672-6F4E2060AAC4}" destId="{76613BDA-7E12-4A3C-A477-1CEBB8DD139C}" srcOrd="6" destOrd="0" parTransId="{7C00857D-E209-4CAE-A9DA-B4E5A317C7F5}" sibTransId="{8FA7AC51-1B53-4803-AD6E-313CF4AFD305}"/>
    <dgm:cxn modelId="{4C3730FB-CA4A-4918-8FA1-ADE913837E55}" srcId="{F9BE6CBE-AEB9-4648-B672-6F4E2060AAC4}" destId="{40E4EB9C-B5E7-4182-9BE2-00A91DD70496}" srcOrd="5" destOrd="0" parTransId="{EF879231-82D7-4D2C-9242-E51F8C44F342}" sibTransId="{E86DDCF1-64E0-4E73-A0F2-BD43A3DAE711}"/>
    <dgm:cxn modelId="{99F968FE-7F96-4519-B676-1E83D2679661}" srcId="{F9BE6CBE-AEB9-4648-B672-6F4E2060AAC4}" destId="{4E0133A2-2679-4F22-AA77-F676925C97F5}" srcOrd="1" destOrd="0" parTransId="{03046837-A95B-47E1-9B8F-55CEA6FF8564}" sibTransId="{AD5B620D-3E1B-4F8A-A89C-1319E3C64956}"/>
    <dgm:cxn modelId="{55C9FA04-4ADD-4ADC-A28F-D151B060B7C0}" type="presParOf" srcId="{A3714839-8A73-48B4-94A9-729F5D68F762}" destId="{743C19E7-EA59-4E76-81C0-4FA4447E5C9E}" srcOrd="0" destOrd="0" presId="urn:microsoft.com/office/officeart/2018/2/layout/IconVerticalSolidList"/>
    <dgm:cxn modelId="{4D47D2A6-5E7F-45DF-9C30-41F02F5D3815}" type="presParOf" srcId="{743C19E7-EA59-4E76-81C0-4FA4447E5C9E}" destId="{7AC323F1-0F93-47CC-9C04-5307323D4493}" srcOrd="0" destOrd="0" presId="urn:microsoft.com/office/officeart/2018/2/layout/IconVerticalSolidList"/>
    <dgm:cxn modelId="{C162B80A-05FE-4282-9E50-E21AFA4C1E81}" type="presParOf" srcId="{743C19E7-EA59-4E76-81C0-4FA4447E5C9E}" destId="{E6BA802A-FE9A-41A7-8D39-0DD035F8D90E}" srcOrd="1" destOrd="0" presId="urn:microsoft.com/office/officeart/2018/2/layout/IconVerticalSolidList"/>
    <dgm:cxn modelId="{C406A782-BBE6-473E-94B7-5F4BDD0655F6}" type="presParOf" srcId="{743C19E7-EA59-4E76-81C0-4FA4447E5C9E}" destId="{CF07D7CC-D700-467A-BBE0-BACF41A6C944}" srcOrd="2" destOrd="0" presId="urn:microsoft.com/office/officeart/2018/2/layout/IconVerticalSolidList"/>
    <dgm:cxn modelId="{80DA6925-F4BB-44B7-AD41-BDCA8F122DD4}" type="presParOf" srcId="{743C19E7-EA59-4E76-81C0-4FA4447E5C9E}" destId="{D1C3E496-2139-44F7-89BE-F373D86F89CB}" srcOrd="3" destOrd="0" presId="urn:microsoft.com/office/officeart/2018/2/layout/IconVerticalSolidList"/>
    <dgm:cxn modelId="{0EF0CD45-26E4-4E1B-800E-4458E03929E0}" type="presParOf" srcId="{A3714839-8A73-48B4-94A9-729F5D68F762}" destId="{C3AA2376-D114-4E1F-91E1-C0C3D07A4C37}" srcOrd="1" destOrd="0" presId="urn:microsoft.com/office/officeart/2018/2/layout/IconVerticalSolidList"/>
    <dgm:cxn modelId="{67A259F4-182C-4575-9451-34D587FCE08F}" type="presParOf" srcId="{A3714839-8A73-48B4-94A9-729F5D68F762}" destId="{08A90DA3-03F2-4C4D-90CD-75E444C7849A}" srcOrd="2" destOrd="0" presId="urn:microsoft.com/office/officeart/2018/2/layout/IconVerticalSolidList"/>
    <dgm:cxn modelId="{352D4535-2779-40FE-B340-5DA482264C17}" type="presParOf" srcId="{08A90DA3-03F2-4C4D-90CD-75E444C7849A}" destId="{7879F3D5-61FB-43B6-B5BA-FFDEC96582CF}" srcOrd="0" destOrd="0" presId="urn:microsoft.com/office/officeart/2018/2/layout/IconVerticalSolidList"/>
    <dgm:cxn modelId="{394E9DB9-732A-4558-AE18-F5387A205932}" type="presParOf" srcId="{08A90DA3-03F2-4C4D-90CD-75E444C7849A}" destId="{3092E577-1B92-4BEC-9A92-5F6B1D202316}" srcOrd="1" destOrd="0" presId="urn:microsoft.com/office/officeart/2018/2/layout/IconVerticalSolidList"/>
    <dgm:cxn modelId="{BA006A0E-B924-46CB-A569-DC5A346E4F0E}" type="presParOf" srcId="{08A90DA3-03F2-4C4D-90CD-75E444C7849A}" destId="{26C4549B-7C1E-468D-9F28-B66C2A3B3A16}" srcOrd="2" destOrd="0" presId="urn:microsoft.com/office/officeart/2018/2/layout/IconVerticalSolidList"/>
    <dgm:cxn modelId="{F433B3AA-4FF5-4F26-A38A-2DCD43FC2080}" type="presParOf" srcId="{08A90DA3-03F2-4C4D-90CD-75E444C7849A}" destId="{34697297-9719-4132-BA7E-C41B079EA7DC}" srcOrd="3" destOrd="0" presId="urn:microsoft.com/office/officeart/2018/2/layout/IconVerticalSolidList"/>
    <dgm:cxn modelId="{D23F3852-8324-4EF6-A042-221BB4A0CB1B}" type="presParOf" srcId="{A3714839-8A73-48B4-94A9-729F5D68F762}" destId="{E4B038D7-A916-4823-8738-8D744A0D919F}" srcOrd="3" destOrd="0" presId="urn:microsoft.com/office/officeart/2018/2/layout/IconVerticalSolidList"/>
    <dgm:cxn modelId="{41D44ED6-69DE-4337-A73E-1C6A205424A0}" type="presParOf" srcId="{A3714839-8A73-48B4-94A9-729F5D68F762}" destId="{CA79AFA9-BAA0-4668-B284-53C8F7E3381B}" srcOrd="4" destOrd="0" presId="urn:microsoft.com/office/officeart/2018/2/layout/IconVerticalSolidList"/>
    <dgm:cxn modelId="{23E33EF5-F110-4DEA-9F15-6B041A27DFB6}" type="presParOf" srcId="{CA79AFA9-BAA0-4668-B284-53C8F7E3381B}" destId="{8A4E524D-D54F-43A8-8DF5-9259F060300D}" srcOrd="0" destOrd="0" presId="urn:microsoft.com/office/officeart/2018/2/layout/IconVerticalSolidList"/>
    <dgm:cxn modelId="{10925204-0934-456B-81E5-A612B2DBC5E1}" type="presParOf" srcId="{CA79AFA9-BAA0-4668-B284-53C8F7E3381B}" destId="{8A918E8A-F437-4121-A090-3E11362A2893}" srcOrd="1" destOrd="0" presId="urn:microsoft.com/office/officeart/2018/2/layout/IconVerticalSolidList"/>
    <dgm:cxn modelId="{48BDA7B6-7BF2-4363-870C-50280556561F}" type="presParOf" srcId="{CA79AFA9-BAA0-4668-B284-53C8F7E3381B}" destId="{457749C5-052B-4974-81C5-03B6975B1A4D}" srcOrd="2" destOrd="0" presId="urn:microsoft.com/office/officeart/2018/2/layout/IconVerticalSolidList"/>
    <dgm:cxn modelId="{0943D765-FDEA-4874-9377-3F7FE2B14CA5}" type="presParOf" srcId="{CA79AFA9-BAA0-4668-B284-53C8F7E3381B}" destId="{0FFAD648-D4EF-4C72-BF03-BA7D60FB6441}" srcOrd="3" destOrd="0" presId="urn:microsoft.com/office/officeart/2018/2/layout/IconVerticalSolidList"/>
    <dgm:cxn modelId="{448FB27A-2D9E-446F-98F4-69032F9EA65E}" type="presParOf" srcId="{A3714839-8A73-48B4-94A9-729F5D68F762}" destId="{45FEA715-BEE0-414D-9A72-932F914866B5}" srcOrd="5" destOrd="0" presId="urn:microsoft.com/office/officeart/2018/2/layout/IconVerticalSolidList"/>
    <dgm:cxn modelId="{96C5759E-A098-4677-9016-5AD9884116A0}" type="presParOf" srcId="{A3714839-8A73-48B4-94A9-729F5D68F762}" destId="{DBEE03EC-7944-4801-B764-D245F33CD91C}" srcOrd="6" destOrd="0" presId="urn:microsoft.com/office/officeart/2018/2/layout/IconVerticalSolidList"/>
    <dgm:cxn modelId="{1C8BCFF4-8A55-458B-8FED-18A15B3EA62F}" type="presParOf" srcId="{DBEE03EC-7944-4801-B764-D245F33CD91C}" destId="{5D48FDF2-ED4E-4792-BA00-3F7FEC2B7816}" srcOrd="0" destOrd="0" presId="urn:microsoft.com/office/officeart/2018/2/layout/IconVerticalSolidList"/>
    <dgm:cxn modelId="{BCAEBC06-B2EB-4A58-BA7F-4DBFB1288931}" type="presParOf" srcId="{DBEE03EC-7944-4801-B764-D245F33CD91C}" destId="{6C7C5E8F-415D-4D63-9907-CBE2FD8A4FCF}" srcOrd="1" destOrd="0" presId="urn:microsoft.com/office/officeart/2018/2/layout/IconVerticalSolidList"/>
    <dgm:cxn modelId="{79796EC6-C5E6-4910-8892-769B94FEABEA}" type="presParOf" srcId="{DBEE03EC-7944-4801-B764-D245F33CD91C}" destId="{A978C091-6DD5-4189-A6D1-1E9C5611FC26}" srcOrd="2" destOrd="0" presId="urn:microsoft.com/office/officeart/2018/2/layout/IconVerticalSolidList"/>
    <dgm:cxn modelId="{1ABD7107-B6F0-48E7-A049-8A9C2CEB9A5A}" type="presParOf" srcId="{DBEE03EC-7944-4801-B764-D245F33CD91C}" destId="{D1A6F5BA-BBC4-4E4B-BDD3-B5EFE431CCBD}" srcOrd="3" destOrd="0" presId="urn:microsoft.com/office/officeart/2018/2/layout/IconVerticalSolidList"/>
    <dgm:cxn modelId="{93043502-03FF-43F2-A61E-8D018A1FCC90}" type="presParOf" srcId="{A3714839-8A73-48B4-94A9-729F5D68F762}" destId="{B8A57C66-FB46-45FB-A844-DB03F3E728E4}" srcOrd="7" destOrd="0" presId="urn:microsoft.com/office/officeart/2018/2/layout/IconVerticalSolidList"/>
    <dgm:cxn modelId="{A3B4EB88-6069-4126-B3AC-2D0AAD1844B9}" type="presParOf" srcId="{A3714839-8A73-48B4-94A9-729F5D68F762}" destId="{44D7F4BE-647A-49C5-8923-F673B1B8E619}" srcOrd="8" destOrd="0" presId="urn:microsoft.com/office/officeart/2018/2/layout/IconVerticalSolidList"/>
    <dgm:cxn modelId="{B33EE6A6-E43A-49FD-A34D-14FBCCA782BA}" type="presParOf" srcId="{44D7F4BE-647A-49C5-8923-F673B1B8E619}" destId="{0361A563-0257-4AA1-A7BD-DD6158148286}" srcOrd="0" destOrd="0" presId="urn:microsoft.com/office/officeart/2018/2/layout/IconVerticalSolidList"/>
    <dgm:cxn modelId="{03DF781B-7B15-4EAD-BCDE-2C93A8729AEE}" type="presParOf" srcId="{44D7F4BE-647A-49C5-8923-F673B1B8E619}" destId="{8D4E8D2A-CCCD-410B-9555-872007B4E7F7}" srcOrd="1" destOrd="0" presId="urn:microsoft.com/office/officeart/2018/2/layout/IconVerticalSolidList"/>
    <dgm:cxn modelId="{1B358D6E-83D7-466D-AFF6-B2509C400A31}" type="presParOf" srcId="{44D7F4BE-647A-49C5-8923-F673B1B8E619}" destId="{BE6BE5F6-514D-4336-ABEE-23ED0E65E89E}" srcOrd="2" destOrd="0" presId="urn:microsoft.com/office/officeart/2018/2/layout/IconVerticalSolidList"/>
    <dgm:cxn modelId="{B82B9BA5-A04F-4BFD-B4CC-1EE2587CAFF5}" type="presParOf" srcId="{44D7F4BE-647A-49C5-8923-F673B1B8E619}" destId="{F0D65332-803B-4A0E-B7CF-7AA387257B4F}" srcOrd="3" destOrd="0" presId="urn:microsoft.com/office/officeart/2018/2/layout/IconVerticalSolidList"/>
    <dgm:cxn modelId="{DF264900-BC06-4E61-A8CB-96CC31D8C06F}" type="presParOf" srcId="{A3714839-8A73-48B4-94A9-729F5D68F762}" destId="{91099B22-F631-4DC3-8B77-E8A649D55C44}" srcOrd="9" destOrd="0" presId="urn:microsoft.com/office/officeart/2018/2/layout/IconVerticalSolidList"/>
    <dgm:cxn modelId="{1D49E761-7709-40E6-B600-B7CC9929B918}" type="presParOf" srcId="{A3714839-8A73-48B4-94A9-729F5D68F762}" destId="{B88B1A40-236D-47C1-ABBF-B9CB8C269AC2}" srcOrd="10" destOrd="0" presId="urn:microsoft.com/office/officeart/2018/2/layout/IconVerticalSolidList"/>
    <dgm:cxn modelId="{7D884027-3DEB-4612-B5DD-F98B81D4DDA3}" type="presParOf" srcId="{B88B1A40-236D-47C1-ABBF-B9CB8C269AC2}" destId="{49E27F15-D8F5-4876-B8DD-1181887EE976}" srcOrd="0" destOrd="0" presId="urn:microsoft.com/office/officeart/2018/2/layout/IconVerticalSolidList"/>
    <dgm:cxn modelId="{B061A556-9869-4107-A0FE-B748339594F3}" type="presParOf" srcId="{B88B1A40-236D-47C1-ABBF-B9CB8C269AC2}" destId="{21FE6F57-2F2A-470F-8AEF-F97BBED6A8BF}" srcOrd="1" destOrd="0" presId="urn:microsoft.com/office/officeart/2018/2/layout/IconVerticalSolidList"/>
    <dgm:cxn modelId="{9337F111-1DC9-4B9A-8C08-E3A9A2CFE304}" type="presParOf" srcId="{B88B1A40-236D-47C1-ABBF-B9CB8C269AC2}" destId="{BCA52E29-D511-412F-B3A0-BD9937B48BF7}" srcOrd="2" destOrd="0" presId="urn:microsoft.com/office/officeart/2018/2/layout/IconVerticalSolidList"/>
    <dgm:cxn modelId="{611B0036-47B7-472B-820B-81ECE7288AFC}" type="presParOf" srcId="{B88B1A40-236D-47C1-ABBF-B9CB8C269AC2}" destId="{665CE15F-2A0E-4790-83F3-9E2B0BB60BC4}" srcOrd="3" destOrd="0" presId="urn:microsoft.com/office/officeart/2018/2/layout/IconVerticalSolidList"/>
    <dgm:cxn modelId="{76443D5A-A578-4030-8F9E-15F954A4A3EE}" type="presParOf" srcId="{A3714839-8A73-48B4-94A9-729F5D68F762}" destId="{64FB9A6E-1B73-4EDB-A68F-1BB9BAABA8D6}" srcOrd="11" destOrd="0" presId="urn:microsoft.com/office/officeart/2018/2/layout/IconVerticalSolidList"/>
    <dgm:cxn modelId="{247C7951-A15A-4BF5-A5DF-DF1A025B3B12}" type="presParOf" srcId="{A3714839-8A73-48B4-94A9-729F5D68F762}" destId="{685F269F-3758-47E3-8612-F887C06A1270}" srcOrd="12" destOrd="0" presId="urn:microsoft.com/office/officeart/2018/2/layout/IconVerticalSolidList"/>
    <dgm:cxn modelId="{9D917F81-1B4E-4CCF-9626-E9249C7E3DEC}" type="presParOf" srcId="{685F269F-3758-47E3-8612-F887C06A1270}" destId="{8C83535B-84FA-4551-82DF-A4144810E511}" srcOrd="0" destOrd="0" presId="urn:microsoft.com/office/officeart/2018/2/layout/IconVerticalSolidList"/>
    <dgm:cxn modelId="{EB87545C-F87B-4D26-9223-8F59D6BF38C8}" type="presParOf" srcId="{685F269F-3758-47E3-8612-F887C06A1270}" destId="{723E6D9C-6D25-4FFF-9F00-D632F2991226}" srcOrd="1" destOrd="0" presId="urn:microsoft.com/office/officeart/2018/2/layout/IconVerticalSolidList"/>
    <dgm:cxn modelId="{00EB7F78-E69D-4ACA-ACBC-201614DFE26D}" type="presParOf" srcId="{685F269F-3758-47E3-8612-F887C06A1270}" destId="{853F9E8D-EF9E-4455-98EF-4C8357D55648}" srcOrd="2" destOrd="0" presId="urn:microsoft.com/office/officeart/2018/2/layout/IconVerticalSolidList"/>
    <dgm:cxn modelId="{4F3BF4E4-4947-425D-9A3B-02263362B371}" type="presParOf" srcId="{685F269F-3758-47E3-8612-F887C06A1270}" destId="{2E4AD4B8-5A64-4ED4-8F68-A08BDC7E15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323F1-0F93-47CC-9C04-5307323D4493}">
      <dsp:nvSpPr>
        <dsp:cNvPr id="0" name=""/>
        <dsp:cNvSpPr/>
      </dsp:nvSpPr>
      <dsp:spPr>
        <a:xfrm>
          <a:off x="0" y="436"/>
          <a:ext cx="6492875" cy="600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A802A-FE9A-41A7-8D39-0DD035F8D90E}">
      <dsp:nvSpPr>
        <dsp:cNvPr id="0" name=""/>
        <dsp:cNvSpPr/>
      </dsp:nvSpPr>
      <dsp:spPr>
        <a:xfrm>
          <a:off x="181661" y="135556"/>
          <a:ext cx="330292" cy="330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3E496-2139-44F7-89BE-F373D86F89CB}">
      <dsp:nvSpPr>
        <dsp:cNvPr id="0" name=""/>
        <dsp:cNvSpPr/>
      </dsp:nvSpPr>
      <dsp:spPr>
        <a:xfrm>
          <a:off x="693615" y="436"/>
          <a:ext cx="5799259" cy="6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56" tIns="63556" rIns="63556" bIns="635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Introdução</a:t>
          </a:r>
          <a:endParaRPr lang="en-US" sz="1600" kern="1200" dirty="0"/>
        </a:p>
      </dsp:txBody>
      <dsp:txXfrm>
        <a:off x="693615" y="436"/>
        <a:ext cx="5799259" cy="600532"/>
      </dsp:txXfrm>
    </dsp:sp>
    <dsp:sp modelId="{7879F3D5-61FB-43B6-B5BA-FFDEC96582CF}">
      <dsp:nvSpPr>
        <dsp:cNvPr id="0" name=""/>
        <dsp:cNvSpPr/>
      </dsp:nvSpPr>
      <dsp:spPr>
        <a:xfrm>
          <a:off x="0" y="751102"/>
          <a:ext cx="6492875" cy="600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2E577-1B92-4BEC-9A92-5F6B1D202316}">
      <dsp:nvSpPr>
        <dsp:cNvPr id="0" name=""/>
        <dsp:cNvSpPr/>
      </dsp:nvSpPr>
      <dsp:spPr>
        <a:xfrm>
          <a:off x="181661" y="886221"/>
          <a:ext cx="330292" cy="3302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97297-9719-4132-BA7E-C41B079EA7DC}">
      <dsp:nvSpPr>
        <dsp:cNvPr id="0" name=""/>
        <dsp:cNvSpPr/>
      </dsp:nvSpPr>
      <dsp:spPr>
        <a:xfrm>
          <a:off x="693615" y="751102"/>
          <a:ext cx="5799259" cy="6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56" tIns="63556" rIns="63556" bIns="635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Corbel" panose="020B0503020204020204"/>
            </a:rPr>
            <a:t>Estudo</a:t>
          </a:r>
          <a:r>
            <a:rPr lang="en-US" sz="1600" kern="1200" dirty="0">
              <a:latin typeface="Corbel" panose="020B0503020204020204"/>
            </a:rPr>
            <a:t> de </a:t>
          </a:r>
          <a:r>
            <a:rPr lang="en-US" sz="1600" kern="1200" dirty="0" err="1">
              <a:latin typeface="Corbel" panose="020B0503020204020204"/>
            </a:rPr>
            <a:t>caso</a:t>
          </a:r>
          <a:endParaRPr lang="en-US" sz="1600" kern="1200" dirty="0"/>
        </a:p>
      </dsp:txBody>
      <dsp:txXfrm>
        <a:off x="693615" y="751102"/>
        <a:ext cx="5799259" cy="600532"/>
      </dsp:txXfrm>
    </dsp:sp>
    <dsp:sp modelId="{8A4E524D-D54F-43A8-8DF5-9259F060300D}">
      <dsp:nvSpPr>
        <dsp:cNvPr id="0" name=""/>
        <dsp:cNvSpPr/>
      </dsp:nvSpPr>
      <dsp:spPr>
        <a:xfrm>
          <a:off x="0" y="1501767"/>
          <a:ext cx="6492875" cy="600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18E8A-F437-4121-A090-3E11362A2893}">
      <dsp:nvSpPr>
        <dsp:cNvPr id="0" name=""/>
        <dsp:cNvSpPr/>
      </dsp:nvSpPr>
      <dsp:spPr>
        <a:xfrm>
          <a:off x="181661" y="1636887"/>
          <a:ext cx="330292" cy="330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AD648-D4EF-4C72-BF03-BA7D60FB6441}">
      <dsp:nvSpPr>
        <dsp:cNvPr id="0" name=""/>
        <dsp:cNvSpPr/>
      </dsp:nvSpPr>
      <dsp:spPr>
        <a:xfrm>
          <a:off x="693615" y="1501767"/>
          <a:ext cx="5799259" cy="6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56" tIns="63556" rIns="63556" bIns="635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Apresentação</a:t>
          </a:r>
          <a:r>
            <a:rPr lang="en-US" sz="1600" kern="1200" dirty="0"/>
            <a:t> dos dados</a:t>
          </a:r>
        </a:p>
      </dsp:txBody>
      <dsp:txXfrm>
        <a:off x="693615" y="1501767"/>
        <a:ext cx="5799259" cy="600532"/>
      </dsp:txXfrm>
    </dsp:sp>
    <dsp:sp modelId="{5D48FDF2-ED4E-4792-BA00-3F7FEC2B7816}">
      <dsp:nvSpPr>
        <dsp:cNvPr id="0" name=""/>
        <dsp:cNvSpPr/>
      </dsp:nvSpPr>
      <dsp:spPr>
        <a:xfrm>
          <a:off x="0" y="2252433"/>
          <a:ext cx="6492875" cy="600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C5E8F-415D-4D63-9907-CBE2FD8A4FCF}">
      <dsp:nvSpPr>
        <dsp:cNvPr id="0" name=""/>
        <dsp:cNvSpPr/>
      </dsp:nvSpPr>
      <dsp:spPr>
        <a:xfrm>
          <a:off x="181661" y="2387553"/>
          <a:ext cx="330292" cy="330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6F5BA-BBC4-4E4B-BDD3-B5EFE431CCBD}">
      <dsp:nvSpPr>
        <dsp:cNvPr id="0" name=""/>
        <dsp:cNvSpPr/>
      </dsp:nvSpPr>
      <dsp:spPr>
        <a:xfrm>
          <a:off x="693615" y="2252433"/>
          <a:ext cx="5799259" cy="6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56" tIns="63556" rIns="63556" bIns="635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Corbel" panose="020B0503020204020204"/>
            </a:rPr>
            <a:t>Pré-processamento</a:t>
          </a:r>
          <a:r>
            <a:rPr lang="en-US" sz="1600" kern="1200" dirty="0"/>
            <a:t> dos dados</a:t>
          </a:r>
        </a:p>
      </dsp:txBody>
      <dsp:txXfrm>
        <a:off x="693615" y="2252433"/>
        <a:ext cx="5799259" cy="600532"/>
      </dsp:txXfrm>
    </dsp:sp>
    <dsp:sp modelId="{0361A563-0257-4AA1-A7BD-DD6158148286}">
      <dsp:nvSpPr>
        <dsp:cNvPr id="0" name=""/>
        <dsp:cNvSpPr/>
      </dsp:nvSpPr>
      <dsp:spPr>
        <a:xfrm>
          <a:off x="0" y="3003099"/>
          <a:ext cx="6492875" cy="600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E8D2A-CCCD-410B-9555-872007B4E7F7}">
      <dsp:nvSpPr>
        <dsp:cNvPr id="0" name=""/>
        <dsp:cNvSpPr/>
      </dsp:nvSpPr>
      <dsp:spPr>
        <a:xfrm>
          <a:off x="181661" y="3138219"/>
          <a:ext cx="330292" cy="3302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65332-803B-4A0E-B7CF-7AA387257B4F}">
      <dsp:nvSpPr>
        <dsp:cNvPr id="0" name=""/>
        <dsp:cNvSpPr/>
      </dsp:nvSpPr>
      <dsp:spPr>
        <a:xfrm>
          <a:off x="693615" y="3003099"/>
          <a:ext cx="5799259" cy="6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56" tIns="63556" rIns="63556" bIns="635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Arquitetura</a:t>
          </a:r>
          <a:r>
            <a:rPr lang="en-US" sz="1600" kern="1200" dirty="0"/>
            <a:t> do </a:t>
          </a:r>
          <a:r>
            <a:rPr lang="en-US" sz="1600" kern="1200" dirty="0" err="1"/>
            <a:t>modelo</a:t>
          </a:r>
          <a:endParaRPr lang="en-US" sz="1600" kern="1200" dirty="0"/>
        </a:p>
      </dsp:txBody>
      <dsp:txXfrm>
        <a:off x="693615" y="3003099"/>
        <a:ext cx="5799259" cy="600532"/>
      </dsp:txXfrm>
    </dsp:sp>
    <dsp:sp modelId="{49E27F15-D8F5-4876-B8DD-1181887EE976}">
      <dsp:nvSpPr>
        <dsp:cNvPr id="0" name=""/>
        <dsp:cNvSpPr/>
      </dsp:nvSpPr>
      <dsp:spPr>
        <a:xfrm>
          <a:off x="0" y="3753765"/>
          <a:ext cx="6492875" cy="600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E6F57-2F2A-470F-8AEF-F97BBED6A8BF}">
      <dsp:nvSpPr>
        <dsp:cNvPr id="0" name=""/>
        <dsp:cNvSpPr/>
      </dsp:nvSpPr>
      <dsp:spPr>
        <a:xfrm>
          <a:off x="181661" y="3888885"/>
          <a:ext cx="330292" cy="3302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CE15F-2A0E-4790-83F3-9E2B0BB60BC4}">
      <dsp:nvSpPr>
        <dsp:cNvPr id="0" name=""/>
        <dsp:cNvSpPr/>
      </dsp:nvSpPr>
      <dsp:spPr>
        <a:xfrm>
          <a:off x="693615" y="3753765"/>
          <a:ext cx="5799259" cy="6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56" tIns="63556" rIns="63556" bIns="635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Análise de </a:t>
          </a:r>
          <a:r>
            <a:rPr lang="en-US" sz="1600" kern="1200" dirty="0" err="1"/>
            <a:t>resultados</a:t>
          </a:r>
          <a:endParaRPr lang="en-US" sz="1600" kern="1200" dirty="0"/>
        </a:p>
      </dsp:txBody>
      <dsp:txXfrm>
        <a:off x="693615" y="3753765"/>
        <a:ext cx="5799259" cy="600532"/>
      </dsp:txXfrm>
    </dsp:sp>
    <dsp:sp modelId="{8C83535B-84FA-4551-82DF-A4144810E511}">
      <dsp:nvSpPr>
        <dsp:cNvPr id="0" name=""/>
        <dsp:cNvSpPr/>
      </dsp:nvSpPr>
      <dsp:spPr>
        <a:xfrm>
          <a:off x="0" y="4504431"/>
          <a:ext cx="6492875" cy="6005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E6D9C-6D25-4FFF-9F00-D632F2991226}">
      <dsp:nvSpPr>
        <dsp:cNvPr id="0" name=""/>
        <dsp:cNvSpPr/>
      </dsp:nvSpPr>
      <dsp:spPr>
        <a:xfrm>
          <a:off x="181661" y="4639550"/>
          <a:ext cx="330292" cy="3302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AD4B8-5A64-4ED4-8F68-A08BDC7E1560}">
      <dsp:nvSpPr>
        <dsp:cNvPr id="0" name=""/>
        <dsp:cNvSpPr/>
      </dsp:nvSpPr>
      <dsp:spPr>
        <a:xfrm>
          <a:off x="693615" y="4504431"/>
          <a:ext cx="5799259" cy="6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56" tIns="63556" rIns="63556" bIns="635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Conclusão</a:t>
          </a:r>
          <a:endParaRPr lang="en-US" sz="1600" kern="1200" dirty="0"/>
        </a:p>
      </dsp:txBody>
      <dsp:txXfrm>
        <a:off x="693615" y="4504431"/>
        <a:ext cx="5799259" cy="600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2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5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02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28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32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42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31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0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0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37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5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9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1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56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12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9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oFavero/TCC_I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/>
              <a:t>CLASSIFICAÇÃO DE IMAGEM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Leonardo Favero </a:t>
            </a:r>
            <a:r>
              <a:rPr lang="en-US" dirty="0" err="1"/>
              <a:t>Bocardi</a:t>
            </a:r>
            <a:r>
              <a:rPr lang="en-US" dirty="0"/>
              <a:t>      RA: 120767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Apresentação do dataset</a:t>
            </a:r>
          </a:p>
        </p:txBody>
      </p:sp>
      <p:pic>
        <p:nvPicPr>
          <p:cNvPr id="4" name="Picture 4" descr="A picture containing text, outdoor, road, tree&#10;&#10;Description automatically generated">
            <a:extLst>
              <a:ext uri="{FF2B5EF4-FFF2-40B4-BE49-F238E27FC236}">
                <a16:creationId xmlns:a16="http://schemas.microsoft.com/office/drawing/2014/main" id="{DB7F1DB3-E741-4911-AB22-5A5E8911C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8" t="14177" r="21225" b="12911"/>
          <a:stretch/>
        </p:blipFill>
        <p:spPr>
          <a:xfrm>
            <a:off x="1251400" y="2668248"/>
            <a:ext cx="4846251" cy="2718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E258F2-AB52-40B8-B68E-808E880B185A}"/>
              </a:ext>
            </a:extLst>
          </p:cNvPr>
          <p:cNvSpPr txBox="1"/>
          <p:nvPr/>
        </p:nvSpPr>
        <p:spPr>
          <a:xfrm>
            <a:off x="6524336" y="2666999"/>
            <a:ext cx="5486687" cy="3124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/>
              <a:t>13.427 imagens divididas em: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8.334 para teste (12,18 GB)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5.093 para treinamento (7,0 GB)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endParaRPr lang="en-US" sz="2000" dirty="0"/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000"/>
              <a:t>O modelo será treinado para classificar os semáforos em cada imagem.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825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D53C2FB8-E6E0-48D8-8A02-F2E6C3155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3876" y="2841171"/>
            <a:ext cx="7630575" cy="31242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Arquivo de anotações das imagens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B3EFC2-1D90-494E-8CFC-81F702A085FB}"/>
              </a:ext>
            </a:extLst>
          </p:cNvPr>
          <p:cNvGrpSpPr/>
          <p:nvPr/>
        </p:nvGrpSpPr>
        <p:grpSpPr>
          <a:xfrm>
            <a:off x="2296614" y="2483847"/>
            <a:ext cx="1411061" cy="629468"/>
            <a:chOff x="2296614" y="2483847"/>
            <a:chExt cx="1411061" cy="6294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65E795-D73A-49B0-9F0B-0078F5377244}"/>
                </a:ext>
              </a:extLst>
            </p:cNvPr>
            <p:cNvSpPr txBox="1"/>
            <p:nvPr/>
          </p:nvSpPr>
          <p:spPr>
            <a:xfrm>
              <a:off x="2296614" y="2483847"/>
              <a:ext cx="137595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rótulo do objeto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FB69D7-676F-47F8-85D3-9ADD2F0E8ED2}"/>
                </a:ext>
              </a:extLst>
            </p:cNvPr>
            <p:cNvSpPr/>
            <p:nvPr/>
          </p:nvSpPr>
          <p:spPr>
            <a:xfrm>
              <a:off x="2915195" y="2991395"/>
              <a:ext cx="792480" cy="121920"/>
            </a:xfrm>
            <a:prstGeom prst="rect">
              <a:avLst/>
            </a:prstGeom>
            <a:solidFill>
              <a:srgbClr val="30ACE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379988-9F57-4471-8409-CC235B11B57A}"/>
                </a:ext>
              </a:extLst>
            </p:cNvPr>
            <p:cNvCxnSpPr/>
            <p:nvPr/>
          </p:nvCxnSpPr>
          <p:spPr>
            <a:xfrm flipH="1" flipV="1">
              <a:off x="3458664" y="2729322"/>
              <a:ext cx="139337" cy="2743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11AC02-0011-44C7-9B80-0724C2691B73}"/>
              </a:ext>
            </a:extLst>
          </p:cNvPr>
          <p:cNvGrpSpPr/>
          <p:nvPr/>
        </p:nvGrpSpPr>
        <p:grpSpPr>
          <a:xfrm>
            <a:off x="3802996" y="2192705"/>
            <a:ext cx="2112439" cy="920610"/>
            <a:chOff x="2516223" y="2444309"/>
            <a:chExt cx="2112439" cy="9206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F7AA4F-F17B-40C9-97E0-0C5B6F0B8B77}"/>
                </a:ext>
              </a:extLst>
            </p:cNvPr>
            <p:cNvSpPr txBox="1"/>
            <p:nvPr/>
          </p:nvSpPr>
          <p:spPr>
            <a:xfrm>
              <a:off x="2882491" y="2444309"/>
              <a:ext cx="174617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visibilidade do objeto</a:t>
              </a:r>
              <a:endParaRPr lang="en-US"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3FB9D8-DC8A-49F0-BD4D-E26919D4EC2D}"/>
                </a:ext>
              </a:extLst>
            </p:cNvPr>
            <p:cNvSpPr/>
            <p:nvPr/>
          </p:nvSpPr>
          <p:spPr>
            <a:xfrm>
              <a:off x="2516223" y="3242999"/>
              <a:ext cx="975791" cy="121920"/>
            </a:xfrm>
            <a:prstGeom prst="rect">
              <a:avLst/>
            </a:prstGeom>
            <a:solidFill>
              <a:srgbClr val="30ACE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9B17A09-3D47-4B34-8B8C-5CC8E44C2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7464" y="2729322"/>
              <a:ext cx="281200" cy="4720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E1C52-CDFD-430D-B26D-DC93F4CAC60E}"/>
              </a:ext>
            </a:extLst>
          </p:cNvPr>
          <p:cNvGrpSpPr/>
          <p:nvPr/>
        </p:nvGrpSpPr>
        <p:grpSpPr>
          <a:xfrm>
            <a:off x="4859734" y="2102847"/>
            <a:ext cx="3815318" cy="1010754"/>
            <a:chOff x="1398385" y="2228649"/>
            <a:chExt cx="3815318" cy="1010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792143-D020-4A4F-B8A5-F8D6A524B5D8}"/>
                </a:ext>
              </a:extLst>
            </p:cNvPr>
            <p:cNvSpPr txBox="1"/>
            <p:nvPr/>
          </p:nvSpPr>
          <p:spPr>
            <a:xfrm>
              <a:off x="2799822" y="2228649"/>
              <a:ext cx="137595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dimensões da bounding box</a:t>
              </a:r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D759E-6E4A-4EF3-842E-73273821A608}"/>
                </a:ext>
              </a:extLst>
            </p:cNvPr>
            <p:cNvSpPr/>
            <p:nvPr/>
          </p:nvSpPr>
          <p:spPr>
            <a:xfrm flipV="1">
              <a:off x="1398385" y="3113315"/>
              <a:ext cx="3815318" cy="126088"/>
            </a:xfrm>
            <a:prstGeom prst="rect">
              <a:avLst/>
            </a:prstGeom>
            <a:solidFill>
              <a:srgbClr val="30ACE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4E9183-9527-4ED8-98B7-BC9D15B30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4190" y="2729322"/>
              <a:ext cx="234474" cy="3390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7BA0A2-5EEC-4DB4-BAFF-A68B138C596E}"/>
              </a:ext>
            </a:extLst>
          </p:cNvPr>
          <p:cNvGrpSpPr/>
          <p:nvPr/>
        </p:nvGrpSpPr>
        <p:grpSpPr>
          <a:xfrm>
            <a:off x="2728289" y="3131574"/>
            <a:ext cx="8691334" cy="498270"/>
            <a:chOff x="2296969" y="2700254"/>
            <a:chExt cx="8691334" cy="4982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1DACCE-49ED-4EBA-8DF6-C64C962BA168}"/>
                </a:ext>
              </a:extLst>
            </p:cNvPr>
            <p:cNvSpPr txBox="1"/>
            <p:nvPr/>
          </p:nvSpPr>
          <p:spPr>
            <a:xfrm>
              <a:off x="9288858" y="2890747"/>
              <a:ext cx="169944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/>
                <a:t>caminho do arquivo</a:t>
              </a:r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CC4CE34-5611-4269-A3AC-A26F72545B7D}"/>
                </a:ext>
              </a:extLst>
            </p:cNvPr>
            <p:cNvSpPr/>
            <p:nvPr/>
          </p:nvSpPr>
          <p:spPr>
            <a:xfrm>
              <a:off x="2296969" y="2700254"/>
              <a:ext cx="7427630" cy="121920"/>
            </a:xfrm>
            <a:prstGeom prst="rect">
              <a:avLst/>
            </a:prstGeom>
            <a:solidFill>
              <a:srgbClr val="30ACE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6D2E12-7F38-4D72-8270-EE723D065AAB}"/>
                </a:ext>
              </a:extLst>
            </p:cNvPr>
            <p:cNvCxnSpPr>
              <a:cxnSpLocks/>
            </p:cNvCxnSpPr>
            <p:nvPr/>
          </p:nvCxnSpPr>
          <p:spPr>
            <a:xfrm>
              <a:off x="9074131" y="2868905"/>
              <a:ext cx="257518" cy="1196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176015C-FC03-4990-8EC4-2619A54CD194}"/>
              </a:ext>
            </a:extLst>
          </p:cNvPr>
          <p:cNvSpPr/>
          <p:nvPr/>
        </p:nvSpPr>
        <p:spPr>
          <a:xfrm>
            <a:off x="8094618" y="2222861"/>
            <a:ext cx="1097280" cy="33963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67134-7807-4387-8EE3-FDFAAEB89D91}"/>
              </a:ext>
            </a:extLst>
          </p:cNvPr>
          <p:cNvSpPr txBox="1"/>
          <p:nvPr/>
        </p:nvSpPr>
        <p:spPr>
          <a:xfrm>
            <a:off x="7574008" y="1974395"/>
            <a:ext cx="137595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(x_min, y_</a:t>
            </a:r>
            <a:r>
              <a:rPr lang="en-US" sz="1000" dirty="0"/>
              <a:t>min)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F00728-5E75-443F-98FC-FC28066BEDBD}"/>
              </a:ext>
            </a:extLst>
          </p:cNvPr>
          <p:cNvSpPr txBox="1"/>
          <p:nvPr/>
        </p:nvSpPr>
        <p:spPr>
          <a:xfrm>
            <a:off x="8675642" y="2553514"/>
            <a:ext cx="137595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(x_max, y_max</a:t>
            </a:r>
            <a:r>
              <a:rPr lang="en-US" sz="1000" dirty="0"/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0E4F9A1-4F4E-4831-ABE7-4DAF193205B9}"/>
              </a:ext>
            </a:extLst>
          </p:cNvPr>
          <p:cNvSpPr/>
          <p:nvPr/>
        </p:nvSpPr>
        <p:spPr>
          <a:xfrm>
            <a:off x="8045904" y="2174148"/>
            <a:ext cx="95795" cy="957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8BB6A-0787-4900-91ED-DF2836A433F7}"/>
              </a:ext>
            </a:extLst>
          </p:cNvPr>
          <p:cNvSpPr/>
          <p:nvPr/>
        </p:nvSpPr>
        <p:spPr>
          <a:xfrm>
            <a:off x="9143184" y="2492011"/>
            <a:ext cx="95795" cy="957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8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ABD1D-774F-4115-9921-97CE0A00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 dirty="0" err="1">
                <a:solidFill>
                  <a:schemeClr val="tx2"/>
                </a:solidFill>
              </a:rPr>
              <a:t>Pré-processamento</a:t>
            </a:r>
            <a:r>
              <a:rPr lang="en-US" sz="3200" dirty="0">
                <a:solidFill>
                  <a:schemeClr val="tx2"/>
                </a:solidFill>
              </a:rPr>
              <a:t>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6F2F-5B78-4AD9-8A38-E4DBFB67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1072609"/>
            <a:ext cx="6383207" cy="4522647"/>
          </a:xfrm>
        </p:spPr>
        <p:txBody>
          <a:bodyPr anchor="ctr">
            <a:normAutofit/>
          </a:bodyPr>
          <a:lstStyle/>
          <a:p>
            <a:pPr>
              <a:buClr>
                <a:srgbClr val="1287C3"/>
              </a:buClr>
            </a:pPr>
            <a:endParaRPr lang="en-US" sz="2000" dirty="0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sz="2000" dirty="0" err="1">
                <a:ea typeface="+mn-lt"/>
                <a:cs typeface="+mn-lt"/>
              </a:rPr>
              <a:t>Pré-processamento</a:t>
            </a:r>
            <a:r>
              <a:rPr lang="en-US" sz="2000" dirty="0">
                <a:ea typeface="+mn-lt"/>
                <a:cs typeface="+mn-lt"/>
              </a:rPr>
              <a:t> dos dados de </a:t>
            </a:r>
            <a:r>
              <a:rPr lang="en-US" sz="2000" dirty="0" err="1">
                <a:ea typeface="+mn-lt"/>
                <a:cs typeface="+mn-lt"/>
              </a:rPr>
              <a:t>anotações</a:t>
            </a:r>
            <a:r>
              <a:rPr lang="en-US" sz="2000" dirty="0">
                <a:ea typeface="+mn-lt"/>
                <a:cs typeface="+mn-lt"/>
              </a:rPr>
              <a:t>.</a:t>
            </a:r>
          </a:p>
          <a:p>
            <a:pPr>
              <a:buClr>
                <a:srgbClr val="1287C3"/>
              </a:buClr>
            </a:pPr>
            <a:r>
              <a:rPr lang="en-US" sz="2000" dirty="0" err="1">
                <a:ea typeface="+mn-lt"/>
                <a:cs typeface="+mn-lt"/>
              </a:rPr>
              <a:t>Visualização</a:t>
            </a:r>
            <a:r>
              <a:rPr lang="en-US" sz="2000" dirty="0">
                <a:ea typeface="+mn-lt"/>
                <a:cs typeface="+mn-lt"/>
              </a:rPr>
              <a:t> do </a:t>
            </a:r>
            <a:r>
              <a:rPr lang="en-US" sz="2000" dirty="0" err="1">
                <a:ea typeface="+mn-lt"/>
                <a:cs typeface="+mn-lt"/>
              </a:rPr>
              <a:t>balanceamento</a:t>
            </a:r>
            <a:r>
              <a:rPr lang="en-US" sz="2000" dirty="0">
                <a:ea typeface="+mn-lt"/>
                <a:cs typeface="+mn-lt"/>
              </a:rPr>
              <a:t> das classes.</a:t>
            </a:r>
          </a:p>
          <a:p>
            <a:pPr>
              <a:buClr>
                <a:srgbClr val="1287C3"/>
              </a:buClr>
            </a:pPr>
            <a:r>
              <a:rPr lang="en-US" sz="2000" dirty="0" err="1">
                <a:ea typeface="+mn-lt"/>
                <a:cs typeface="+mn-lt"/>
              </a:rPr>
              <a:t>Tratamento</a:t>
            </a:r>
            <a:r>
              <a:rPr lang="en-US" sz="2000" dirty="0">
                <a:ea typeface="+mn-lt"/>
                <a:cs typeface="+mn-lt"/>
              </a:rPr>
              <a:t> das imagens.</a:t>
            </a:r>
          </a:p>
          <a:p>
            <a:pPr>
              <a:buClr>
                <a:srgbClr val="1287C3"/>
              </a:buClr>
            </a:pPr>
            <a:r>
              <a:rPr lang="en-US" sz="2000" dirty="0" err="1">
                <a:ea typeface="+mn-lt"/>
                <a:cs typeface="+mn-lt"/>
              </a:rPr>
              <a:t>Criação</a:t>
            </a:r>
            <a:r>
              <a:rPr lang="en-US" sz="2000" dirty="0">
                <a:ea typeface="+mn-lt"/>
                <a:cs typeface="+mn-lt"/>
              </a:rPr>
              <a:t> dos </a:t>
            </a:r>
            <a:r>
              <a:rPr lang="en-US" sz="2000" dirty="0" err="1">
                <a:ea typeface="+mn-lt"/>
                <a:cs typeface="+mn-lt"/>
              </a:rPr>
              <a:t>arquivos</a:t>
            </a:r>
            <a:r>
              <a:rPr lang="en-US" sz="2000" dirty="0">
                <a:ea typeface="+mn-lt"/>
                <a:cs typeface="+mn-lt"/>
              </a:rPr>
              <a:t> .</a:t>
            </a:r>
            <a:r>
              <a:rPr lang="en-US" sz="2000" dirty="0" err="1">
                <a:ea typeface="+mn-lt"/>
                <a:cs typeface="+mn-lt"/>
              </a:rPr>
              <a:t>tfrecords</a:t>
            </a:r>
            <a:r>
              <a:rPr lang="en-US" sz="20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77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en-US" dirty="0" err="1">
                <a:ea typeface="+mj-lt"/>
                <a:cs typeface="+mj-lt"/>
              </a:rPr>
              <a:t>Pré-processamento</a:t>
            </a:r>
            <a:r>
              <a:rPr lang="en-US" dirty="0">
                <a:ea typeface="+mj-lt"/>
                <a:cs typeface="+mj-lt"/>
              </a:rPr>
              <a:t> dos dados de </a:t>
            </a:r>
            <a:r>
              <a:rPr lang="en-US" dirty="0" err="1">
                <a:ea typeface="+mj-lt"/>
                <a:cs typeface="+mj-lt"/>
              </a:rPr>
              <a:t>anotações</a:t>
            </a:r>
            <a:endParaRPr lang="en-US" dirty="0" err="1"/>
          </a:p>
        </p:txBody>
      </p:sp>
      <p:pic>
        <p:nvPicPr>
          <p:cNvPr id="11" name="Picture 27" descr="Table&#10;&#10;Description automatically generated">
            <a:extLst>
              <a:ext uri="{FF2B5EF4-FFF2-40B4-BE49-F238E27FC236}">
                <a16:creationId xmlns:a16="http://schemas.microsoft.com/office/drawing/2014/main" id="{B8AC3A73-60A3-4F08-95F7-CECB5C8B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200" y="4259520"/>
            <a:ext cx="5603443" cy="2352156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FC05F6D7-576A-401A-B49F-3070B32A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526" y="1712690"/>
            <a:ext cx="7624156" cy="2227080"/>
          </a:xfrm>
          <a:prstGeom prst="rect">
            <a:avLst/>
          </a:prstGeom>
        </p:spPr>
      </p:pic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611C89E3-112D-4A82-9F0D-9EAA1E6DDD8B}"/>
              </a:ext>
            </a:extLst>
          </p:cNvPr>
          <p:cNvSpPr/>
          <p:nvPr/>
        </p:nvSpPr>
        <p:spPr>
          <a:xfrm rot="5400000">
            <a:off x="4118580" y="3740573"/>
            <a:ext cx="1044222" cy="208844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77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Visualização do balanceamento das classes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1856A4D-49B4-4A6D-8957-48DD9C1B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5" y="2945812"/>
            <a:ext cx="3959211" cy="2642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2B0ADE-0FD3-4428-A2D0-1BACC55C197F}"/>
              </a:ext>
            </a:extLst>
          </p:cNvPr>
          <p:cNvSpPr txBox="1"/>
          <p:nvPr/>
        </p:nvSpPr>
        <p:spPr>
          <a:xfrm>
            <a:off x="6016336" y="2666999"/>
            <a:ext cx="5486687" cy="3124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Classes </a:t>
            </a:r>
            <a:r>
              <a:rPr lang="en-US" sz="2000" dirty="0" err="1"/>
              <a:t>desbalanceadas</a:t>
            </a:r>
            <a:r>
              <a:rPr lang="en-US" sz="2000" dirty="0"/>
              <a:t>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Espera-se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disparidade</a:t>
            </a:r>
            <a:r>
              <a:rPr lang="en-US" sz="2000" dirty="0"/>
              <a:t> entre </a:t>
            </a:r>
            <a:r>
              <a:rPr lang="en-US" sz="2000" dirty="0" err="1"/>
              <a:t>acurácia</a:t>
            </a:r>
            <a:r>
              <a:rPr lang="en-US" sz="2000" dirty="0"/>
              <a:t> e </a:t>
            </a:r>
            <a:r>
              <a:rPr lang="en-US" sz="2000" dirty="0" err="1"/>
              <a:t>precisão</a:t>
            </a:r>
            <a:r>
              <a:rPr lang="en-US" sz="2000" dirty="0"/>
              <a:t>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000" dirty="0"/>
              <a:t>Classes </a:t>
            </a:r>
            <a:r>
              <a:rPr lang="en-US" sz="2000" err="1"/>
              <a:t>menos</a:t>
            </a:r>
            <a:r>
              <a:rPr lang="en-US" sz="2000" dirty="0"/>
              <a:t> </a:t>
            </a:r>
            <a:r>
              <a:rPr lang="en-US" sz="2000"/>
              <a:t>populadas </a:t>
            </a:r>
            <a:r>
              <a:rPr lang="en-US" sz="2000" err="1"/>
              <a:t>irão</a:t>
            </a:r>
            <a:r>
              <a:rPr lang="en-US" sz="2000" dirty="0"/>
              <a:t> </a:t>
            </a:r>
            <a:r>
              <a:rPr lang="en-US" sz="2000" err="1"/>
              <a:t>apresentar</a:t>
            </a:r>
            <a:r>
              <a:rPr lang="en-US" sz="2000"/>
              <a:t> alto </a:t>
            </a:r>
            <a:r>
              <a:rPr lang="en-US" sz="2000" err="1"/>
              <a:t>índice</a:t>
            </a:r>
            <a:r>
              <a:rPr lang="en-US" sz="2000"/>
              <a:t> de </a:t>
            </a:r>
            <a:r>
              <a:rPr lang="en-US" sz="2000" err="1"/>
              <a:t>falsos</a:t>
            </a:r>
            <a:r>
              <a:rPr lang="en-US" sz="2000" dirty="0"/>
              <a:t> </a:t>
            </a:r>
            <a:r>
              <a:rPr lang="en-US" sz="2000" err="1"/>
              <a:t>positivos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041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en-US" dirty="0" err="1">
                <a:ea typeface="+mj-lt"/>
                <a:cs typeface="+mj-lt"/>
              </a:rPr>
              <a:t>Tratamento</a:t>
            </a:r>
            <a:r>
              <a:rPr lang="en-US" dirty="0">
                <a:ea typeface="+mj-lt"/>
                <a:cs typeface="+mj-lt"/>
              </a:rPr>
              <a:t> das imagens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E818003-CE0F-4883-B184-8B2045A2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1" y="2094449"/>
            <a:ext cx="6722532" cy="380363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163072-AACB-404C-8542-9C8F80C0C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9959" y="2759779"/>
            <a:ext cx="220839" cy="50306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87AD0A-DE78-44E0-BC5F-7F7463423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627" y="4365273"/>
            <a:ext cx="1209324" cy="120932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C7B0682-59BB-41E4-AF67-6A1D7E6BF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514" y="3087158"/>
            <a:ext cx="249062" cy="559506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61159B8-1F34-4188-81D4-232122108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1722" y="3716513"/>
            <a:ext cx="1171223" cy="11634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4A0195-4F24-49D1-A829-C1EA1F32A25C}"/>
              </a:ext>
            </a:extLst>
          </p:cNvPr>
          <p:cNvCxnSpPr/>
          <p:nvPr/>
        </p:nvCxnSpPr>
        <p:spPr>
          <a:xfrm>
            <a:off x="2579512" y="3073400"/>
            <a:ext cx="903111" cy="214489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063375-2368-4CF8-B3B6-384D716D91E6}"/>
              </a:ext>
            </a:extLst>
          </p:cNvPr>
          <p:cNvCxnSpPr>
            <a:cxnSpLocks/>
          </p:cNvCxnSpPr>
          <p:nvPr/>
        </p:nvCxnSpPr>
        <p:spPr>
          <a:xfrm flipV="1">
            <a:off x="2596445" y="3553179"/>
            <a:ext cx="897467" cy="90310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D3619-B157-49D6-9991-71FB1694313A}"/>
              </a:ext>
            </a:extLst>
          </p:cNvPr>
          <p:cNvCxnSpPr>
            <a:cxnSpLocks/>
          </p:cNvCxnSpPr>
          <p:nvPr/>
        </p:nvCxnSpPr>
        <p:spPr>
          <a:xfrm flipV="1">
            <a:off x="1456268" y="3632199"/>
            <a:ext cx="795866" cy="71120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BACF11-540C-4ED6-B197-39A182F5A906}"/>
              </a:ext>
            </a:extLst>
          </p:cNvPr>
          <p:cNvCxnSpPr>
            <a:cxnSpLocks/>
          </p:cNvCxnSpPr>
          <p:nvPr/>
        </p:nvCxnSpPr>
        <p:spPr>
          <a:xfrm flipH="1" flipV="1">
            <a:off x="2568224" y="3682999"/>
            <a:ext cx="73375" cy="64346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E80EF2-5A8E-4479-8713-326653C5401A}"/>
              </a:ext>
            </a:extLst>
          </p:cNvPr>
          <p:cNvCxnSpPr>
            <a:cxnSpLocks/>
          </p:cNvCxnSpPr>
          <p:nvPr/>
        </p:nvCxnSpPr>
        <p:spPr>
          <a:xfrm flipV="1">
            <a:off x="8353779" y="2762955"/>
            <a:ext cx="1851377" cy="48542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D38890-69E3-4B75-989C-14EC0B6F954D}"/>
              </a:ext>
            </a:extLst>
          </p:cNvPr>
          <p:cNvCxnSpPr>
            <a:cxnSpLocks/>
          </p:cNvCxnSpPr>
          <p:nvPr/>
        </p:nvCxnSpPr>
        <p:spPr>
          <a:xfrm flipV="1">
            <a:off x="8308623" y="3242734"/>
            <a:ext cx="1902179" cy="220133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9FE9B8-78CF-4163-AB77-7119AAAEB00D}"/>
              </a:ext>
            </a:extLst>
          </p:cNvPr>
          <p:cNvCxnSpPr>
            <a:cxnSpLocks/>
          </p:cNvCxnSpPr>
          <p:nvPr/>
        </p:nvCxnSpPr>
        <p:spPr>
          <a:xfrm>
            <a:off x="10470444" y="3282242"/>
            <a:ext cx="942622" cy="372534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298E61-62EE-49FF-9C65-B539F42E805D}"/>
              </a:ext>
            </a:extLst>
          </p:cNvPr>
          <p:cNvCxnSpPr>
            <a:cxnSpLocks/>
          </p:cNvCxnSpPr>
          <p:nvPr/>
        </p:nvCxnSpPr>
        <p:spPr>
          <a:xfrm flipH="1">
            <a:off x="10267246" y="3282241"/>
            <a:ext cx="5642" cy="395111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BBD186-3107-4828-BA42-CC9199EB7F59}"/>
              </a:ext>
            </a:extLst>
          </p:cNvPr>
          <p:cNvSpPr txBox="1"/>
          <p:nvPr/>
        </p:nvSpPr>
        <p:spPr>
          <a:xfrm>
            <a:off x="1853142" y="2637719"/>
            <a:ext cx="10837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/>
              <a:t>crop_box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5BEEB-0F22-4C65-8AE4-A94BDD472B5A}"/>
              </a:ext>
            </a:extLst>
          </p:cNvPr>
          <p:cNvSpPr txBox="1"/>
          <p:nvPr/>
        </p:nvSpPr>
        <p:spPr>
          <a:xfrm>
            <a:off x="10647187" y="3049763"/>
            <a:ext cx="14788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/>
              <a:t>make_square</a:t>
            </a:r>
          </a:p>
        </p:txBody>
      </p:sp>
    </p:spTree>
    <p:extLst>
      <p:ext uri="{BB962C8B-B14F-4D97-AF65-F5344CB8AC3E}">
        <p14:creationId xmlns:p14="http://schemas.microsoft.com/office/powerpoint/2010/main" val="205694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Tratamento das imagens</a:t>
            </a:r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1274CCD7-D8CA-4FE7-9401-6604F4A0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801" y="2743199"/>
            <a:ext cx="2407918" cy="304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2B0ADE-0FD3-4428-A2D0-1BACC55C197F}"/>
              </a:ext>
            </a:extLst>
          </p:cNvPr>
          <p:cNvSpPr txBox="1"/>
          <p:nvPr/>
        </p:nvSpPr>
        <p:spPr>
          <a:xfrm>
            <a:off x="6016336" y="2666999"/>
            <a:ext cx="5486687" cy="3124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Todo o dataframe é percorrido.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As imagens passam pelas funções de processamento.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/>
              <a:t>Os objetos são salvos como imagens em um diretório temporário.</a:t>
            </a:r>
          </a:p>
        </p:txBody>
      </p:sp>
    </p:spTree>
    <p:extLst>
      <p:ext uri="{BB962C8B-B14F-4D97-AF65-F5344CB8AC3E}">
        <p14:creationId xmlns:p14="http://schemas.microsoft.com/office/powerpoint/2010/main" val="280720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Criação dos arquivos .tfrecords</a:t>
            </a:r>
            <a:endParaRPr lang="en-US"/>
          </a:p>
        </p:txBody>
      </p:sp>
      <p:pic>
        <p:nvPicPr>
          <p:cNvPr id="4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68247A9-D28B-40BA-ABAC-F0D73C225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3" y="2056277"/>
            <a:ext cx="6852355" cy="4602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67F2B-CBC5-4F1D-84F8-E003A5DA124F}"/>
              </a:ext>
            </a:extLst>
          </p:cNvPr>
          <p:cNvSpPr txBox="1"/>
          <p:nvPr/>
        </p:nvSpPr>
        <p:spPr>
          <a:xfrm>
            <a:off x="1370925" y="2303225"/>
            <a:ext cx="137595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imagem convertida em bytes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109BD-F87F-4F1B-A2AC-96696EFE1D18}"/>
              </a:ext>
            </a:extLst>
          </p:cNvPr>
          <p:cNvSpPr/>
          <p:nvPr/>
        </p:nvSpPr>
        <p:spPr>
          <a:xfrm>
            <a:off x="3107106" y="2601928"/>
            <a:ext cx="6764302" cy="2695787"/>
          </a:xfrm>
          <a:prstGeom prst="rect">
            <a:avLst/>
          </a:prstGeom>
          <a:solidFill>
            <a:srgbClr val="30AC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2A22D-9E7E-41CD-B1F3-4ED3EDFDC760}"/>
              </a:ext>
            </a:extLst>
          </p:cNvPr>
          <p:cNvCxnSpPr/>
          <p:nvPr/>
        </p:nvCxnSpPr>
        <p:spPr>
          <a:xfrm flipH="1" flipV="1">
            <a:off x="2623286" y="2655944"/>
            <a:ext cx="602181" cy="9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1F52D2-12BC-41E2-9431-89276BAD332F}"/>
              </a:ext>
            </a:extLst>
          </p:cNvPr>
          <p:cNvSpPr txBox="1"/>
          <p:nvPr/>
        </p:nvSpPr>
        <p:spPr>
          <a:xfrm>
            <a:off x="4655992" y="5672958"/>
            <a:ext cx="9639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rótulo do objeto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5B3074-6A99-4C8E-A116-B3BBCA4F432D}"/>
              </a:ext>
            </a:extLst>
          </p:cNvPr>
          <p:cNvSpPr/>
          <p:nvPr/>
        </p:nvSpPr>
        <p:spPr>
          <a:xfrm>
            <a:off x="3502217" y="6061973"/>
            <a:ext cx="555414" cy="121920"/>
          </a:xfrm>
          <a:prstGeom prst="rect">
            <a:avLst/>
          </a:prstGeom>
          <a:solidFill>
            <a:srgbClr val="30AC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61F8AF-E429-4B54-BBBE-380B427BE804}"/>
              </a:ext>
            </a:extLst>
          </p:cNvPr>
          <p:cNvCxnSpPr/>
          <p:nvPr/>
        </p:nvCxnSpPr>
        <p:spPr>
          <a:xfrm flipV="1">
            <a:off x="4168090" y="5957944"/>
            <a:ext cx="481551" cy="12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C2E06-0EC3-413A-B24F-9C600DF087B9}"/>
              </a:ext>
            </a:extLst>
          </p:cNvPr>
          <p:cNvSpPr txBox="1"/>
          <p:nvPr/>
        </p:nvSpPr>
        <p:spPr>
          <a:xfrm>
            <a:off x="7140222" y="5508977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0: [0, 0, 0, 0]</a:t>
            </a:r>
            <a:endParaRPr lang="en-US" sz="1200" dirty="0"/>
          </a:p>
          <a:p>
            <a:r>
              <a:rPr lang="en-US" sz="1200"/>
              <a:t>1: [1, 0, 0, 0]</a:t>
            </a:r>
            <a:endParaRPr lang="en-US" sz="1200" dirty="0"/>
          </a:p>
          <a:p>
            <a:r>
              <a:rPr lang="en-US" sz="1200"/>
              <a:t>2: [0, 1, 0, 0]</a:t>
            </a:r>
            <a:endParaRPr lang="en-US" sz="1200" dirty="0"/>
          </a:p>
          <a:p>
            <a:r>
              <a:rPr lang="en-US" sz="1200"/>
              <a:t>3: [0, 0, 1, 0]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741861-A5EE-43AF-BDE9-0DFFA62C0A5C}"/>
              </a:ext>
            </a:extLst>
          </p:cNvPr>
          <p:cNvSpPr txBox="1"/>
          <p:nvPr/>
        </p:nvSpPr>
        <p:spPr>
          <a:xfrm>
            <a:off x="5589764" y="574216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one-hot encoding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E5BA875-7DD1-4E36-A267-39203913CFB4}"/>
              </a:ext>
            </a:extLst>
          </p:cNvPr>
          <p:cNvSpPr/>
          <p:nvPr/>
        </p:nvSpPr>
        <p:spPr>
          <a:xfrm>
            <a:off x="6981359" y="5425017"/>
            <a:ext cx="158044" cy="914400"/>
          </a:xfrm>
          <a:prstGeom prst="leftBrac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632AE7-8446-4152-8A0B-2D6D2BB9C643}"/>
              </a:ext>
            </a:extLst>
          </p:cNvPr>
          <p:cNvCxnSpPr>
            <a:cxnSpLocks/>
          </p:cNvCxnSpPr>
          <p:nvPr/>
        </p:nvCxnSpPr>
        <p:spPr>
          <a:xfrm>
            <a:off x="5550978" y="6006485"/>
            <a:ext cx="1373374" cy="13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1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131F-5941-4509-8C66-03EB92CC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Criação dos arquivos .tfrecords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CEED6B-945C-47C2-AF5C-7910FD644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696" y="2087234"/>
            <a:ext cx="2960399" cy="3977641"/>
          </a:xfr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A97C35A7-71AD-4097-8E00-5AF3602E854A}"/>
              </a:ext>
            </a:extLst>
          </p:cNvPr>
          <p:cNvSpPr/>
          <p:nvPr/>
        </p:nvSpPr>
        <p:spPr>
          <a:xfrm>
            <a:off x="4964540" y="2314304"/>
            <a:ext cx="557348" cy="1889759"/>
          </a:xfrm>
          <a:prstGeom prst="rightBrac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D7C424F-4AAB-4F72-84FE-3B35C0070C5F}"/>
              </a:ext>
            </a:extLst>
          </p:cNvPr>
          <p:cNvSpPr/>
          <p:nvPr/>
        </p:nvSpPr>
        <p:spPr>
          <a:xfrm>
            <a:off x="4964540" y="4247605"/>
            <a:ext cx="557347" cy="1776548"/>
          </a:xfrm>
          <a:prstGeom prst="rightBrac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1FF25-4989-4F25-BAF6-0D74ECA807DC}"/>
              </a:ext>
            </a:extLst>
          </p:cNvPr>
          <p:cNvSpPr txBox="1"/>
          <p:nvPr/>
        </p:nvSpPr>
        <p:spPr>
          <a:xfrm>
            <a:off x="5668464" y="3060245"/>
            <a:ext cx="34921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Dataset de teste (12,6 MB)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AF068-551E-45A3-9EA1-DAB38427AD2D}"/>
              </a:ext>
            </a:extLst>
          </p:cNvPr>
          <p:cNvSpPr txBox="1"/>
          <p:nvPr/>
        </p:nvSpPr>
        <p:spPr>
          <a:xfrm>
            <a:off x="5668464" y="4936942"/>
            <a:ext cx="38317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Dataset de treinamento (11,6 MB)</a:t>
            </a:r>
          </a:p>
        </p:txBody>
      </p:sp>
    </p:spTree>
    <p:extLst>
      <p:ext uri="{BB962C8B-B14F-4D97-AF65-F5344CB8AC3E}">
        <p14:creationId xmlns:p14="http://schemas.microsoft.com/office/powerpoint/2010/main" val="3260633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ABD1D-774F-4115-9921-97CE0A00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Arquitetura do modelo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6F2F-5B78-4AD9-8A38-E4DBFB67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1072609"/>
            <a:ext cx="6383207" cy="4522647"/>
          </a:xfrm>
        </p:spPr>
        <p:txBody>
          <a:bodyPr anchor="ctr">
            <a:normAutofit/>
          </a:bodyPr>
          <a:lstStyle/>
          <a:p>
            <a:pPr>
              <a:buClr>
                <a:srgbClr val="1287C3"/>
              </a:buClr>
            </a:pPr>
            <a:r>
              <a:rPr lang="en-US" sz="2000" dirty="0" err="1">
                <a:ea typeface="+mn-lt"/>
                <a:cs typeface="+mn-lt"/>
              </a:rPr>
              <a:t>Definição</a:t>
            </a:r>
            <a:r>
              <a:rPr lang="en-US" sz="2000" dirty="0">
                <a:ea typeface="+mn-lt"/>
                <a:cs typeface="+mn-lt"/>
              </a:rPr>
              <a:t> de Transfer Learning.</a:t>
            </a:r>
          </a:p>
          <a:p>
            <a:pPr>
              <a:buClr>
                <a:srgbClr val="1287C3"/>
              </a:buClr>
            </a:pPr>
            <a:r>
              <a:rPr lang="en-US" sz="2000" dirty="0" err="1">
                <a:ea typeface="+mn-lt"/>
                <a:cs typeface="+mn-lt"/>
              </a:rPr>
              <a:t>Criação</a:t>
            </a:r>
            <a:r>
              <a:rPr lang="en-US" sz="2000" dirty="0">
                <a:ea typeface="+mn-lt"/>
                <a:cs typeface="+mn-lt"/>
              </a:rPr>
              <a:t> do </a:t>
            </a:r>
            <a:r>
              <a:rPr lang="en-US" sz="2000" dirty="0" err="1">
                <a:ea typeface="+mn-lt"/>
                <a:cs typeface="+mn-lt"/>
              </a:rPr>
              <a:t>modelo</a:t>
            </a:r>
            <a:r>
              <a:rPr lang="en-US" sz="2000" dirty="0">
                <a:ea typeface="+mn-lt"/>
                <a:cs typeface="+mn-lt"/>
              </a:rPr>
              <a:t> e </a:t>
            </a:r>
            <a:r>
              <a:rPr lang="en-US" sz="2000" dirty="0" err="1">
                <a:ea typeface="+mn-lt"/>
                <a:cs typeface="+mn-lt"/>
              </a:rPr>
              <a:t>camadas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adicionais</a:t>
            </a:r>
            <a:r>
              <a:rPr lang="en-US" sz="2000" dirty="0">
                <a:ea typeface="+mn-lt"/>
                <a:cs typeface="+mn-lt"/>
              </a:rPr>
              <a:t>.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Callback: Early Stopping.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Estrutura do </a:t>
            </a:r>
            <a:r>
              <a:rPr lang="en-US" sz="2000" dirty="0" err="1"/>
              <a:t>treinamento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081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1ACA-3852-4490-B3CD-29F55538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Tópicos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13B8F8-3E0C-40D0-9FE1-EA08D47C5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71607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225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C399-9664-4B9F-A02E-BA811D76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Definição de Transfer Learning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2214A9BA-3773-43D1-9030-DF53C6D2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5" y="4232631"/>
            <a:ext cx="3959211" cy="114817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C9407A-2659-44DD-94CC-7F286CD95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666999"/>
            <a:ext cx="5486687" cy="3124201"/>
          </a:xfrm>
        </p:spPr>
        <p:txBody>
          <a:bodyPr anchor="t">
            <a:normAutofit/>
          </a:bodyPr>
          <a:lstStyle/>
          <a:p>
            <a:r>
              <a:rPr lang="en-US" sz="2000"/>
              <a:t>Rede neural convulacional específica para visão computacional.</a:t>
            </a:r>
          </a:p>
          <a:p>
            <a:pPr>
              <a:buClr>
                <a:srgbClr val="1287C3"/>
              </a:buClr>
            </a:pPr>
            <a:r>
              <a:rPr lang="en-US" sz="2000"/>
              <a:t>Possui pesos pré-treinados da database ImageNet.</a:t>
            </a:r>
          </a:p>
          <a:p>
            <a:pPr>
              <a:buClr>
                <a:srgbClr val="1287C3"/>
              </a:buClr>
            </a:pPr>
            <a:r>
              <a:rPr lang="en-US" sz="2000"/>
              <a:t>1000 classes diferentes.</a:t>
            </a:r>
            <a:endParaRPr lang="en-US" sz="2000" dirty="0"/>
          </a:p>
          <a:p>
            <a:pPr>
              <a:buClr>
                <a:srgbClr val="1287C3"/>
              </a:buClr>
            </a:pPr>
            <a:endParaRPr lang="en-US" sz="2000" dirty="0"/>
          </a:p>
        </p:txBody>
      </p:sp>
      <p:pic>
        <p:nvPicPr>
          <p:cNvPr id="3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5B2411B-E472-4CBB-A3C3-C17B8BA6F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014" y="2442598"/>
            <a:ext cx="4483915" cy="14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C13-22EF-4E50-A098-BDAF7BC55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Criação do modelo e camadas adicionais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C05E998-4D54-49DD-A1E6-32899327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12" y="4561460"/>
            <a:ext cx="3959211" cy="199940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7A3726-7E8B-4543-B591-507802097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666999"/>
            <a:ext cx="5486687" cy="3124201"/>
          </a:xfrm>
        </p:spPr>
        <p:txBody>
          <a:bodyPr anchor="t">
            <a:normAutofit/>
          </a:bodyPr>
          <a:lstStyle/>
          <a:p>
            <a:r>
              <a:rPr lang="en-US"/>
              <a:t>Camada sequencial.</a:t>
            </a:r>
          </a:p>
          <a:p>
            <a:pPr>
              <a:buClr>
                <a:srgbClr val="1287C3"/>
              </a:buClr>
            </a:pPr>
            <a:r>
              <a:rPr lang="en-US"/>
              <a:t>Camada Dropout.</a:t>
            </a:r>
          </a:p>
          <a:p>
            <a:pPr>
              <a:buClr>
                <a:srgbClr val="1287C3"/>
              </a:buClr>
            </a:pPr>
            <a:r>
              <a:rPr lang="en-US"/>
              <a:t>Camada Flatten.</a:t>
            </a:r>
            <a:endParaRPr lang="en-US" dirty="0"/>
          </a:p>
          <a:p>
            <a:pPr>
              <a:buClr>
                <a:srgbClr val="1287C3"/>
              </a:buClr>
            </a:pPr>
            <a:r>
              <a:rPr lang="en-US"/>
              <a:t>Camada Dense (4 unidades, ativação tipo softmax).</a:t>
            </a:r>
            <a:endParaRPr lang="en-US" dirty="0"/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BD54A8-4755-424C-B525-D7A965052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313" y="2005687"/>
            <a:ext cx="4195313" cy="244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1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4043-E667-45F1-9DDC-DF64E5FE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Callback: Early Stopping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568C7D-1EA1-494A-94A6-24FDB635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77" y="4744323"/>
            <a:ext cx="8000633" cy="105517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E237AA-59AE-4F41-B4D2-E7E85D36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203" y="2666999"/>
            <a:ext cx="5486687" cy="3124201"/>
          </a:xfrm>
        </p:spPr>
        <p:txBody>
          <a:bodyPr anchor="t">
            <a:normAutofit/>
          </a:bodyPr>
          <a:lstStyle/>
          <a:p>
            <a:r>
              <a:rPr lang="en-US"/>
              <a:t>Monitoramento de variável durante o treinamento.</a:t>
            </a:r>
          </a:p>
          <a:p>
            <a:pPr>
              <a:buClr>
                <a:srgbClr val="1287C3"/>
              </a:buClr>
            </a:pPr>
            <a:r>
              <a:rPr lang="en-US"/>
              <a:t>Taxa de tolerância.</a:t>
            </a:r>
          </a:p>
          <a:p>
            <a:pPr>
              <a:buClr>
                <a:srgbClr val="1287C3"/>
              </a:buClr>
            </a:pPr>
            <a:r>
              <a:rPr lang="en-US"/>
              <a:t>Interrompe o treinamento.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12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4043-E667-45F1-9DDC-DF64E5FE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Estrutura do treinamento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E237AA-59AE-4F41-B4D2-E7E85D36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203" y="2666999"/>
            <a:ext cx="5486687" cy="3124201"/>
          </a:xfrm>
        </p:spPr>
        <p:txBody>
          <a:bodyPr anchor="t">
            <a:normAutofit/>
          </a:bodyPr>
          <a:lstStyle/>
          <a:p>
            <a:pPr>
              <a:buClr>
                <a:srgbClr val="1287C3"/>
              </a:buClr>
            </a:pPr>
            <a:r>
              <a:rPr lang="en-US"/>
              <a:t>Datasets de treinamento e validação.</a:t>
            </a:r>
          </a:p>
          <a:p>
            <a:pPr>
              <a:buClr>
                <a:srgbClr val="1287C3"/>
              </a:buClr>
            </a:pPr>
            <a:r>
              <a:rPr lang="en-US"/>
              <a:t>Quantidade de épocas de treinamento.</a:t>
            </a:r>
          </a:p>
          <a:p>
            <a:pPr>
              <a:buClr>
                <a:srgbClr val="1287C3"/>
              </a:buClr>
            </a:pPr>
            <a:r>
              <a:rPr lang="en-US"/>
              <a:t>Steps por época.</a:t>
            </a:r>
          </a:p>
          <a:p>
            <a:pPr>
              <a:buClr>
                <a:srgbClr val="1287C3"/>
              </a:buClr>
            </a:pPr>
            <a:r>
              <a:rPr lang="en-US"/>
              <a:t>Callbacks previamente definidos.</a:t>
            </a:r>
            <a:endParaRPr lang="en-US" dirty="0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B544EA0-F83E-4CFF-93FF-938D8426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89" y="4847819"/>
            <a:ext cx="7072488" cy="16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33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ABD1D-774F-4115-9921-97CE0A00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Análise de resultados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6F2F-5B78-4AD9-8A38-E4DBFB67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1072609"/>
            <a:ext cx="6383207" cy="4522647"/>
          </a:xfrm>
        </p:spPr>
        <p:txBody>
          <a:bodyPr anchor="ctr">
            <a:normAutofit/>
          </a:bodyPr>
          <a:lstStyle/>
          <a:p>
            <a:pPr>
              <a:buClr>
                <a:srgbClr val="1287C3"/>
              </a:buClr>
            </a:pPr>
            <a:endParaRPr lang="en-US" sz="2000" dirty="0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sz="2000">
                <a:ea typeface="+mn-lt"/>
                <a:cs typeface="+mn-lt"/>
              </a:rPr>
              <a:t>Variáveis do treinamento.</a:t>
            </a:r>
          </a:p>
          <a:p>
            <a:pPr>
              <a:buClr>
                <a:srgbClr val="1287C3"/>
              </a:buClr>
            </a:pPr>
            <a:r>
              <a:rPr lang="en-US" sz="2000">
                <a:ea typeface="+mn-lt"/>
                <a:cs typeface="+mn-lt"/>
              </a:rPr>
              <a:t>Matriz de confusão.</a:t>
            </a:r>
            <a:endParaRPr lang="en-US" sz="2000" dirty="0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sz="2000">
                <a:ea typeface="+mn-lt"/>
                <a:cs typeface="+mn-lt"/>
              </a:rPr>
              <a:t>Resultados da previsão.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0832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BD33-4CA6-4114-8B0B-AE05EB60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022" y="81844"/>
            <a:ext cx="10018713" cy="1752599"/>
          </a:xfrm>
        </p:spPr>
        <p:txBody>
          <a:bodyPr/>
          <a:lstStyle/>
          <a:p>
            <a:r>
              <a:rPr lang="en-US"/>
              <a:t>Variáveis de treinamento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08A0428-33D4-4837-9189-6CCB624F4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207" y="1515533"/>
            <a:ext cx="8002384" cy="4964289"/>
          </a:xfrm>
        </p:spPr>
      </p:pic>
    </p:spTree>
    <p:extLst>
      <p:ext uri="{BB962C8B-B14F-4D97-AF65-F5344CB8AC3E}">
        <p14:creationId xmlns:p14="http://schemas.microsoft.com/office/powerpoint/2010/main" val="219240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31F6-EABA-4C96-A607-DD40AA0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87489"/>
            <a:ext cx="10018713" cy="1752599"/>
          </a:xfrm>
        </p:spPr>
        <p:txBody>
          <a:bodyPr/>
          <a:lstStyle/>
          <a:p>
            <a:r>
              <a:rPr lang="en-US"/>
              <a:t>Matriz de confusão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0FF498A-0C48-4C2E-8548-319ECDE57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103" y="1837266"/>
            <a:ext cx="4555127" cy="45296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6D86E4-3690-4BF0-9106-1AC862CF4B8E}"/>
              </a:ext>
            </a:extLst>
          </p:cNvPr>
          <p:cNvSpPr txBox="1"/>
          <p:nvPr/>
        </p:nvSpPr>
        <p:spPr>
          <a:xfrm rot="16200000">
            <a:off x="2658533" y="29012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0533C-F502-44CF-9688-C8A56F23243F}"/>
              </a:ext>
            </a:extLst>
          </p:cNvPr>
          <p:cNvSpPr txBox="1"/>
          <p:nvPr/>
        </p:nvSpPr>
        <p:spPr>
          <a:xfrm>
            <a:off x="5939719" y="63799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Previsto</a:t>
            </a:r>
          </a:p>
        </p:txBody>
      </p:sp>
    </p:spTree>
    <p:extLst>
      <p:ext uri="{BB962C8B-B14F-4D97-AF65-F5344CB8AC3E}">
        <p14:creationId xmlns:p14="http://schemas.microsoft.com/office/powerpoint/2010/main" val="71243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8CFF-686A-404F-A88E-E3D46C60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Resultados da previsão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66965C3-501D-4854-B0DD-4173436F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5" y="2933507"/>
            <a:ext cx="3959211" cy="23061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0555AF-7074-4ED5-81E5-8C9FC145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4845755"/>
            <a:ext cx="5486687" cy="3124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/>
              <a:t>Fatores a serem considerados:</a:t>
            </a:r>
            <a:endParaRPr lang="en-US" sz="2000" dirty="0"/>
          </a:p>
          <a:p>
            <a:r>
              <a:rPr lang="en-US" sz="2000"/>
              <a:t>Desbalanceamento das classes.</a:t>
            </a:r>
            <a:endParaRPr lang="en-US" sz="2000" dirty="0"/>
          </a:p>
          <a:p>
            <a:r>
              <a:rPr lang="en-US" sz="2000"/>
              <a:t>Problema não-binário.</a:t>
            </a:r>
            <a:endParaRPr lang="en-US" sz="20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127EF47-8E0E-46D6-87CC-E9A350999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978" y="2309854"/>
            <a:ext cx="2743200" cy="88362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28D553-63E9-4751-9361-BD899C16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978" y="3461005"/>
            <a:ext cx="2743200" cy="10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7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ABD1D-774F-4115-9921-97CE0A00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6F2F-5B78-4AD9-8A38-E4DBFB67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1072609"/>
            <a:ext cx="6383207" cy="4522647"/>
          </a:xfrm>
        </p:spPr>
        <p:txBody>
          <a:bodyPr anchor="ctr">
            <a:normAutofit/>
          </a:bodyPr>
          <a:lstStyle/>
          <a:p>
            <a:pPr>
              <a:buClr>
                <a:srgbClr val="1287C3"/>
              </a:buClr>
            </a:pPr>
            <a:r>
              <a:rPr lang="en-US" sz="2000">
                <a:ea typeface="+mn-lt"/>
                <a:cs typeface="+mn-lt"/>
              </a:rPr>
              <a:t>Processamento das entradas.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Escolha do modelo.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Resultados.</a:t>
            </a:r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4265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E6E3-DC8A-4283-9326-519486D10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D5DDA-347B-4470-AE70-0D2DEFF28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a </a:t>
            </a:r>
            <a:r>
              <a:rPr lang="en-US" dirty="0" err="1"/>
              <a:t>adaptação</a:t>
            </a:r>
            <a:r>
              <a:rPr lang="en-US" dirty="0"/>
              <a:t> de um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detecção</a:t>
            </a:r>
            <a:r>
              <a:rPr lang="en-US" dirty="0"/>
              <a:t> de imagens para </a:t>
            </a:r>
            <a:r>
              <a:rPr lang="en-US" dirty="0" err="1"/>
              <a:t>classificação</a:t>
            </a:r>
            <a:r>
              <a:rPr lang="en-US" dirty="0"/>
              <a:t> de imagens.</a:t>
            </a:r>
          </a:p>
          <a:p>
            <a:pPr>
              <a:buClr>
                <a:srgbClr val="1287C3"/>
              </a:buClr>
            </a:pPr>
            <a:r>
              <a:rPr lang="en-US" dirty="0"/>
              <a:t>Com o </a:t>
            </a:r>
            <a:r>
              <a:rPr lang="en-US" dirty="0" err="1"/>
              <a:t>método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apresentado</a:t>
            </a:r>
            <a:r>
              <a:rPr lang="en-US" dirty="0"/>
              <a:t>, o </a:t>
            </a:r>
            <a:r>
              <a:rPr lang="en-US" dirty="0" err="1"/>
              <a:t>espaço</a:t>
            </a:r>
            <a:r>
              <a:rPr lang="en-US" dirty="0"/>
              <a:t> </a:t>
            </a:r>
            <a:r>
              <a:rPr lang="en-US" dirty="0" err="1"/>
              <a:t>ocupado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disco é </a:t>
            </a:r>
            <a:r>
              <a:rPr lang="en-US" dirty="0" err="1"/>
              <a:t>reduzido</a:t>
            </a:r>
            <a:r>
              <a:rPr lang="en-US" dirty="0"/>
              <a:t> </a:t>
            </a:r>
            <a:r>
              <a:rPr lang="en-US" dirty="0" err="1"/>
              <a:t>drasticamente</a:t>
            </a:r>
            <a:r>
              <a:rPr lang="en-US" dirty="0"/>
              <a:t>.</a:t>
            </a:r>
          </a:p>
          <a:p>
            <a:pPr>
              <a:buClr>
                <a:srgbClr val="1287C3"/>
              </a:buClr>
            </a:pPr>
            <a:r>
              <a:rPr lang="en-US" dirty="0"/>
              <a:t>Uma rede neural </a:t>
            </a:r>
            <a:r>
              <a:rPr lang="en-US" dirty="0" err="1"/>
              <a:t>convulacional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modelada</a:t>
            </a:r>
            <a:r>
              <a:rPr lang="en-US" dirty="0"/>
              <a:t> de forma a </a:t>
            </a:r>
            <a:r>
              <a:rPr lang="en-US" dirty="0" err="1"/>
              <a:t>atender</a:t>
            </a:r>
            <a:r>
              <a:rPr lang="en-US" dirty="0"/>
              <a:t> as </a:t>
            </a:r>
            <a:r>
              <a:rPr lang="en-US" dirty="0" err="1"/>
              <a:t>especificações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.</a:t>
            </a:r>
          </a:p>
          <a:p>
            <a:pPr>
              <a:buClr>
                <a:srgbClr val="1287C3"/>
              </a:buClr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era </a:t>
            </a:r>
            <a:r>
              <a:rPr lang="en-US" dirty="0" err="1"/>
              <a:t>esperado</a:t>
            </a:r>
            <a:r>
              <a:rPr lang="en-US" dirty="0"/>
              <a:t>, </a:t>
            </a:r>
            <a:r>
              <a:rPr lang="en-US" dirty="0" err="1"/>
              <a:t>considerando</a:t>
            </a:r>
            <a:r>
              <a:rPr lang="en-US" dirty="0"/>
              <a:t> o </a:t>
            </a:r>
            <a:r>
              <a:rPr lang="en-US" dirty="0" err="1"/>
              <a:t>desbalanceamento</a:t>
            </a:r>
            <a:r>
              <a:rPr lang="en-US" dirty="0"/>
              <a:t> de classes.</a:t>
            </a:r>
          </a:p>
          <a:p>
            <a:pPr>
              <a:buClr>
                <a:srgbClr val="1287C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7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ABD1D-774F-4115-9921-97CE0A00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6F2F-5B78-4AD9-8A38-E4DBFB67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1072609"/>
            <a:ext cx="6383207" cy="4522647"/>
          </a:xfrm>
        </p:spPr>
        <p:txBody>
          <a:bodyPr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Redes Neurais</a:t>
            </a:r>
            <a:endParaRPr lang="en-US" sz="2000" dirty="0"/>
          </a:p>
          <a:p>
            <a:pPr>
              <a:buClr>
                <a:srgbClr val="1287C3"/>
              </a:buClr>
            </a:pPr>
            <a:r>
              <a:rPr lang="en-US" sz="2000"/>
              <a:t>Detecção </a:t>
            </a:r>
            <a:r>
              <a:rPr lang="en-US" sz="2000">
                <a:ea typeface="+mn-lt"/>
                <a:cs typeface="+mn-lt"/>
              </a:rPr>
              <a:t>de imagens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sz="2000"/>
              <a:t>Classificação </a:t>
            </a:r>
            <a:r>
              <a:rPr lang="en-US" sz="2000">
                <a:ea typeface="+mn-lt"/>
                <a:cs typeface="+mn-lt"/>
              </a:rPr>
              <a:t>de imagens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1337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4B8492CB-DFBA-4A82-9778-F21493DA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0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34CC1C8-EBDD-4AEA-83E6-B27575B62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6B38644-B85D-4211-9526-5B4C2A662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8B2820-6B8F-4C19-BFC5-D28EE44E5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73528ED-4D37-4A77-A8CA-86B6221C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58A902-E944-4399-9A93-A91A6A82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DB1155-2E8E-4FB8-AD42-101FE4383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89B479-6CF3-42F1-825E-C4DA0F74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1" y="685800"/>
            <a:ext cx="7411825" cy="1752599"/>
          </a:xfrm>
        </p:spPr>
        <p:txBody>
          <a:bodyPr>
            <a:normAutofit/>
          </a:bodyPr>
          <a:lstStyle/>
          <a:p>
            <a:pPr algn="l"/>
            <a:r>
              <a:rPr lang="en-US" sz="6000"/>
              <a:t>Obrigado!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3D8EA-1CF8-476C-93F2-2258E42DF3AD}"/>
              </a:ext>
            </a:extLst>
          </p:cNvPr>
          <p:cNvSpPr txBox="1"/>
          <p:nvPr/>
        </p:nvSpPr>
        <p:spPr>
          <a:xfrm>
            <a:off x="1013792" y="5641008"/>
            <a:ext cx="91705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  <a:hlinkClick r:id="rId2"/>
              </a:rPr>
              <a:t>https://github.com/LeoFavero/TCC_IA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4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Redes Neurais</a:t>
            </a:r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9478E30-0E52-4E94-A13E-47C85F11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5" y="3366478"/>
            <a:ext cx="3959211" cy="18014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73903-7137-47F9-9C10-A9275C12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666999"/>
            <a:ext cx="5486687" cy="3124201"/>
          </a:xfrm>
        </p:spPr>
        <p:txBody>
          <a:bodyPr anchor="t">
            <a:normAutofit/>
          </a:bodyPr>
          <a:lstStyle/>
          <a:p>
            <a:r>
              <a:rPr lang="en-US" sz="2000"/>
              <a:t>Redes Neurais são basicamente "neurons" conectados em conjunto.</a:t>
            </a:r>
            <a:endParaRPr lang="en-US" sz="2000" dirty="0"/>
          </a:p>
          <a:p>
            <a:pPr>
              <a:buClr>
                <a:srgbClr val="1287C3"/>
              </a:buClr>
            </a:pPr>
            <a:r>
              <a:rPr lang="en-US" sz="2000"/>
              <a:t>Um Neuron recebe um input e processa uma saída.</a:t>
            </a:r>
            <a:endParaRPr lang="en-US" sz="2000" dirty="0"/>
          </a:p>
          <a:p>
            <a:pPr>
              <a:buClr>
                <a:srgbClr val="1287C3"/>
              </a:buClr>
            </a:pPr>
            <a:r>
              <a:rPr lang="en-US" sz="2000"/>
              <a:t>Funções matemáticas são utilizadas durante o processamento.</a:t>
            </a:r>
            <a:endParaRPr lang="en-US" sz="2000" dirty="0"/>
          </a:p>
          <a:p>
            <a:pPr marL="0" indent="0">
              <a:buClr>
                <a:srgbClr val="1287C3"/>
              </a:buClr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88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Detecção de imagens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300E122-CE6A-4C60-B38D-6117C1CC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5" y="2935914"/>
            <a:ext cx="3959211" cy="26625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73903-7137-47F9-9C10-A9275C12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666999"/>
            <a:ext cx="5486687" cy="3124201"/>
          </a:xfrm>
        </p:spPr>
        <p:txBody>
          <a:bodyPr anchor="t">
            <a:normAutofit/>
          </a:bodyPr>
          <a:lstStyle/>
          <a:p>
            <a:pPr>
              <a:buClr>
                <a:srgbClr val="1287C3"/>
              </a:buClr>
            </a:pPr>
            <a:r>
              <a:rPr lang="en-US" sz="2000" dirty="0" err="1"/>
              <a:t>Localiza</a:t>
            </a:r>
            <a:r>
              <a:rPr lang="en-US" sz="2000" dirty="0"/>
              <a:t> e </a:t>
            </a:r>
            <a:r>
              <a:rPr lang="en-US" sz="2000" dirty="0" err="1"/>
              <a:t>classifica</a:t>
            </a:r>
            <a:r>
              <a:rPr lang="en-US" sz="2000" dirty="0"/>
              <a:t> </a:t>
            </a:r>
            <a:r>
              <a:rPr lang="en-US" sz="2000" dirty="0" err="1"/>
              <a:t>objetos</a:t>
            </a:r>
            <a:r>
              <a:rPr lang="en-US" sz="2000" dirty="0"/>
              <a:t>.</a:t>
            </a:r>
          </a:p>
          <a:p>
            <a:pPr>
              <a:buClr>
                <a:srgbClr val="1287C3"/>
              </a:buClr>
            </a:pPr>
            <a:r>
              <a:rPr lang="en-US" sz="2000" dirty="0" err="1"/>
              <a:t>Desenha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 bounding box por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localizado</a:t>
            </a:r>
            <a:r>
              <a:rPr lang="en-US" sz="2000" dirty="0"/>
              <a:t>.</a:t>
            </a:r>
          </a:p>
          <a:p>
            <a:pPr>
              <a:buClr>
                <a:srgbClr val="1287C3"/>
              </a:buClr>
            </a:pPr>
            <a:r>
              <a:rPr lang="en-US" sz="2000" dirty="0"/>
              <a:t>Score da </a:t>
            </a:r>
            <a:r>
              <a:rPr lang="en-US" sz="2000" dirty="0" err="1"/>
              <a:t>classificação</a:t>
            </a:r>
            <a:r>
              <a:rPr lang="en-US" sz="2000" dirty="0"/>
              <a:t> e o </a:t>
            </a:r>
            <a:r>
              <a:rPr lang="en-US" sz="2000" dirty="0" err="1"/>
              <a:t>rótulo</a:t>
            </a:r>
            <a:r>
              <a:rPr lang="en-US" sz="2000" dirty="0"/>
              <a:t> </a:t>
            </a:r>
            <a:r>
              <a:rPr lang="en-US" sz="2000" dirty="0" err="1"/>
              <a:t>também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ser </a:t>
            </a:r>
            <a:r>
              <a:rPr lang="en-US" sz="2000" dirty="0" err="1"/>
              <a:t>exibidos</a:t>
            </a:r>
            <a:r>
              <a:rPr lang="en-US" sz="2000" dirty="0"/>
              <a:t>.</a:t>
            </a:r>
          </a:p>
          <a:p>
            <a:pPr>
              <a:buClr>
                <a:srgbClr val="1287C3"/>
              </a:buClr>
            </a:pPr>
            <a:endParaRPr lang="en-US" sz="2000" i="1" dirty="0"/>
          </a:p>
          <a:p>
            <a:pPr marL="0" indent="0">
              <a:buClr>
                <a:srgbClr val="1287C3"/>
              </a:buClr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315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/>
              <a:t>Classificação de imagens</a:t>
            </a:r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D8D9103-F1B4-4F3B-A400-47E563F2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16" y="2743199"/>
            <a:ext cx="3193488" cy="3047999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144970E-6AD1-4F92-AD6D-AB3FF746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666999"/>
            <a:ext cx="5486687" cy="3124201"/>
          </a:xfrm>
        </p:spPr>
        <p:txBody>
          <a:bodyPr anchor="t">
            <a:normAutofit/>
          </a:bodyPr>
          <a:lstStyle/>
          <a:p>
            <a:pPr>
              <a:buClr>
                <a:srgbClr val="1287C3"/>
              </a:buClr>
            </a:pPr>
            <a:r>
              <a:rPr lang="en-US" sz="2000"/>
              <a:t>Predição do tipo ou classe do objeto.</a:t>
            </a:r>
          </a:p>
          <a:p>
            <a:pPr>
              <a:buClr>
                <a:srgbClr val="1287C3"/>
              </a:buClr>
            </a:pPr>
            <a:r>
              <a:rPr lang="en-US" sz="2000"/>
              <a:t>Imagem com um único objeto.</a:t>
            </a:r>
            <a:endParaRPr lang="en-US" sz="2000" dirty="0"/>
          </a:p>
          <a:p>
            <a:pPr>
              <a:buClr>
                <a:srgbClr val="1287C3"/>
              </a:buClr>
            </a:pPr>
            <a:r>
              <a:rPr lang="en-US" sz="2000"/>
              <a:t>Binária ou Multi-classes.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071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ABD1D-774F-4115-9921-97CE0A00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Estudo de caso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E74032-A1BF-4ECB-9542-3941C41F5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1072609"/>
            <a:ext cx="6383207" cy="4522647"/>
          </a:xfrm>
        </p:spPr>
        <p:txBody>
          <a:bodyPr anchor="ctr">
            <a:normAutofit/>
          </a:bodyPr>
          <a:lstStyle/>
          <a:p>
            <a:r>
              <a:rPr lang="en-US" sz="2000"/>
              <a:t>Conversão de detecção de objetos para classificação de imagem.</a:t>
            </a:r>
          </a:p>
          <a:p>
            <a:pPr>
              <a:buClr>
                <a:srgbClr val="1287C3"/>
              </a:buClr>
            </a:pPr>
            <a:r>
              <a:rPr lang="en-US" sz="2000"/>
              <a:t>Mantendo os dados originais.</a:t>
            </a:r>
          </a:p>
          <a:p>
            <a:pPr>
              <a:buClr>
                <a:srgbClr val="1287C3"/>
              </a:buClr>
            </a:pPr>
            <a:r>
              <a:rPr lang="en-US" sz="2000"/>
              <a:t>Definindo nova estrutura de entradas para novo modelo.</a:t>
            </a:r>
          </a:p>
        </p:txBody>
      </p:sp>
    </p:spTree>
    <p:extLst>
      <p:ext uri="{BB962C8B-B14F-4D97-AF65-F5344CB8AC3E}">
        <p14:creationId xmlns:p14="http://schemas.microsoft.com/office/powerpoint/2010/main" val="99688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F95A-33A0-4F8F-A919-DBE791EF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185333"/>
          </a:xfrm>
        </p:spPr>
        <p:txBody>
          <a:bodyPr>
            <a:normAutofit/>
          </a:bodyPr>
          <a:lstStyle/>
          <a:p>
            <a:r>
              <a:rPr lang="en-US"/>
              <a:t>Estudo de caso</a:t>
            </a:r>
          </a:p>
        </p:txBody>
      </p:sp>
      <p:pic>
        <p:nvPicPr>
          <p:cNvPr id="3" name="Picture 4" descr="A picture containing text, grass, outdoor, person&#10;&#10;Description automatically generated">
            <a:extLst>
              <a:ext uri="{FF2B5EF4-FFF2-40B4-BE49-F238E27FC236}">
                <a16:creationId xmlns:a16="http://schemas.microsoft.com/office/drawing/2014/main" id="{13B7CA6A-6B11-4964-8770-4AE063D5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3" r="-6" b="-6"/>
          <a:stretch/>
        </p:blipFill>
        <p:spPr>
          <a:xfrm>
            <a:off x="1484310" y="1715909"/>
            <a:ext cx="2717116" cy="1895758"/>
          </a:xfrm>
          <a:prstGeom prst="rect">
            <a:avLst/>
          </a:prstGeom>
        </p:spPr>
      </p:pic>
      <p:pic>
        <p:nvPicPr>
          <p:cNvPr id="6" name="Picture 4" descr="A picture containing text, grass, outdoor, person&#10;&#10;Description automatically generated">
            <a:extLst>
              <a:ext uri="{FF2B5EF4-FFF2-40B4-BE49-F238E27FC236}">
                <a16:creationId xmlns:a16="http://schemas.microsoft.com/office/drawing/2014/main" id="{E2211C81-3F42-45BE-BAFC-CBD545FAB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95" t="27232" r="14142" b="17857"/>
          <a:stretch/>
        </p:blipFill>
        <p:spPr>
          <a:xfrm>
            <a:off x="2838977" y="3824112"/>
            <a:ext cx="1339529" cy="2383105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144970E-6AD1-4F92-AD6D-AB3FF746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007" y="2035725"/>
            <a:ext cx="6817016" cy="3755475"/>
          </a:xfrm>
        </p:spPr>
        <p:txBody>
          <a:bodyPr>
            <a:normAutofit/>
          </a:bodyPr>
          <a:lstStyle/>
          <a:p>
            <a:pPr>
              <a:buClr>
                <a:srgbClr val="1287C3"/>
              </a:buClr>
            </a:pPr>
            <a:r>
              <a:rPr lang="en-US" sz="2000"/>
              <a:t>Reduzir o tempo de processamento.</a:t>
            </a:r>
            <a:endParaRPr lang="en-US" sz="2000" dirty="0"/>
          </a:p>
          <a:p>
            <a:pPr>
              <a:buClr>
                <a:srgbClr val="1287C3"/>
              </a:buClr>
            </a:pPr>
            <a:r>
              <a:rPr lang="en-US" sz="2000"/>
              <a:t>Reduzir o espaço de armazenamento dos arquivos e imagens.</a:t>
            </a:r>
            <a:endParaRPr lang="en-US" sz="2000" dirty="0"/>
          </a:p>
          <a:p>
            <a:pPr>
              <a:buClr>
                <a:srgbClr val="1287C3"/>
              </a:buClr>
            </a:pPr>
            <a:r>
              <a:rPr lang="en-US" sz="2000"/>
              <a:t>Treinar um modelo em menos tempo.</a:t>
            </a:r>
            <a:endParaRPr lang="en-US" sz="2000" dirty="0"/>
          </a:p>
          <a:p>
            <a:pPr>
              <a:buClr>
                <a:srgbClr val="1287C3"/>
              </a:buClr>
            </a:pPr>
            <a:endParaRPr lang="en-US" sz="2000" dirty="0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BE92216C-3159-45C9-91FD-F19BDE50793F}"/>
              </a:ext>
            </a:extLst>
          </p:cNvPr>
          <p:cNvSpPr/>
          <p:nvPr/>
        </p:nvSpPr>
        <p:spPr>
          <a:xfrm rot="5400000">
            <a:off x="1691469" y="3983284"/>
            <a:ext cx="1044222" cy="7337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0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ABD1D-774F-4115-9921-97CE0A00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Apresentação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6F2F-5B78-4AD9-8A38-E4DBFB67F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1072609"/>
            <a:ext cx="6383207" cy="4522647"/>
          </a:xfrm>
        </p:spPr>
        <p:txBody>
          <a:bodyPr anchor="ctr">
            <a:normAutofit/>
          </a:bodyPr>
          <a:lstStyle/>
          <a:p>
            <a:pPr>
              <a:buClr>
                <a:srgbClr val="1287C3"/>
              </a:buClr>
            </a:pPr>
            <a:r>
              <a:rPr lang="en-US" sz="2000" err="1">
                <a:ea typeface="+mn-lt"/>
                <a:cs typeface="+mn-lt"/>
              </a:rPr>
              <a:t>Apresentação</a:t>
            </a:r>
            <a:r>
              <a:rPr lang="en-US" sz="2000">
                <a:ea typeface="+mn-lt"/>
                <a:cs typeface="+mn-lt"/>
              </a:rPr>
              <a:t> do dataset.</a:t>
            </a:r>
            <a:endParaRPr lang="en-US" sz="2000" dirty="0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r>
              <a:rPr lang="en-US" sz="2000" err="1">
                <a:ea typeface="+mn-lt"/>
                <a:cs typeface="+mn-lt"/>
              </a:rPr>
              <a:t>Arquivo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anotações</a:t>
            </a:r>
            <a:r>
              <a:rPr lang="en-US" sz="2000" dirty="0">
                <a:ea typeface="+mn-lt"/>
                <a:cs typeface="+mn-lt"/>
              </a:rPr>
              <a:t> das imagens.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57844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Parallax</vt:lpstr>
      <vt:lpstr>CLASSIFICAÇÃO DE IMAGEM</vt:lpstr>
      <vt:lpstr>Tópicos</vt:lpstr>
      <vt:lpstr>Introdução</vt:lpstr>
      <vt:lpstr>Redes Neurais</vt:lpstr>
      <vt:lpstr>Detecção de imagens</vt:lpstr>
      <vt:lpstr>Classificação de imagens</vt:lpstr>
      <vt:lpstr>Estudo de caso</vt:lpstr>
      <vt:lpstr>Estudo de caso</vt:lpstr>
      <vt:lpstr>Apresentação dos dados</vt:lpstr>
      <vt:lpstr>Apresentação do dataset</vt:lpstr>
      <vt:lpstr>Arquivo de anotações das imagens</vt:lpstr>
      <vt:lpstr>Pré-processamento dos dados</vt:lpstr>
      <vt:lpstr>Pré-processamento dos dados de anotações</vt:lpstr>
      <vt:lpstr>Visualização do balanceamento das classes</vt:lpstr>
      <vt:lpstr>Tratamento das imagens</vt:lpstr>
      <vt:lpstr>Tratamento das imagens</vt:lpstr>
      <vt:lpstr>Criação dos arquivos .tfrecords</vt:lpstr>
      <vt:lpstr>Criação dos arquivos .tfrecords</vt:lpstr>
      <vt:lpstr>Arquitetura do modelo</vt:lpstr>
      <vt:lpstr>Definição de Transfer Learning</vt:lpstr>
      <vt:lpstr>Criação do modelo e camadas adicionais</vt:lpstr>
      <vt:lpstr>Callback: Early Stopping</vt:lpstr>
      <vt:lpstr>Estrutura do treinamento</vt:lpstr>
      <vt:lpstr>Análise de resultados</vt:lpstr>
      <vt:lpstr>Variáveis de treinamento</vt:lpstr>
      <vt:lpstr>Matriz de confusão</vt:lpstr>
      <vt:lpstr>Resultados da previsão</vt:lpstr>
      <vt:lpstr>Conclusão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750</cp:revision>
  <dcterms:created xsi:type="dcterms:W3CDTF">2021-05-04T12:13:28Z</dcterms:created>
  <dcterms:modified xsi:type="dcterms:W3CDTF">2021-05-08T14:51:28Z</dcterms:modified>
</cp:coreProperties>
</file>